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88" r:id="rId3"/>
    <p:sldId id="267" r:id="rId4"/>
    <p:sldId id="279" r:id="rId5"/>
    <p:sldId id="264" r:id="rId6"/>
    <p:sldId id="273" r:id="rId7"/>
    <p:sldId id="275" r:id="rId8"/>
    <p:sldId id="270" r:id="rId9"/>
    <p:sldId id="277" r:id="rId10"/>
    <p:sldId id="317" r:id="rId11"/>
    <p:sldId id="272" r:id="rId12"/>
    <p:sldId id="278" r:id="rId13"/>
    <p:sldId id="292" r:id="rId14"/>
    <p:sldId id="289" r:id="rId15"/>
    <p:sldId id="290" r:id="rId16"/>
    <p:sldId id="280" r:id="rId17"/>
    <p:sldId id="282" r:id="rId18"/>
    <p:sldId id="294" r:id="rId19"/>
    <p:sldId id="284" r:id="rId20"/>
    <p:sldId id="283" r:id="rId21"/>
    <p:sldId id="287" r:id="rId22"/>
    <p:sldId id="285" r:id="rId23"/>
    <p:sldId id="295" r:id="rId24"/>
    <p:sldId id="309" r:id="rId25"/>
    <p:sldId id="286" r:id="rId26"/>
    <p:sldId id="306" r:id="rId27"/>
    <p:sldId id="307" r:id="rId28"/>
    <p:sldId id="310" r:id="rId29"/>
    <p:sldId id="311" r:id="rId30"/>
    <p:sldId id="312" r:id="rId31"/>
    <p:sldId id="313" r:id="rId32"/>
    <p:sldId id="314" r:id="rId33"/>
    <p:sldId id="315" r:id="rId34"/>
    <p:sldId id="299" r:id="rId35"/>
    <p:sldId id="300" r:id="rId36"/>
    <p:sldId id="301" r:id="rId37"/>
    <p:sldId id="302" r:id="rId38"/>
    <p:sldId id="318" r:id="rId39"/>
    <p:sldId id="316" r:id="rId40"/>
    <p:sldId id="291" r:id="rId41"/>
  </p:sldIdLst>
  <p:sldSz cx="12192000" cy="6858000"/>
  <p:notesSz cx="6858000" cy="1790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7F4D3-A7F1-4C4C-A1AF-4429931A508A}" v="7" dt="2019-10-17T02:33:37.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77" autoAdjust="0"/>
  </p:normalViewPr>
  <p:slideViewPr>
    <p:cSldViewPr snapToGrid="0">
      <p:cViewPr>
        <p:scale>
          <a:sx n="84" d="100"/>
          <a:sy n="84" d="100"/>
        </p:scale>
        <p:origin x="134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CCA61-E34D-4854-903C-0C5DA32CFAAE}" type="doc">
      <dgm:prSet loTypeId="urn:microsoft.com/office/officeart/2009/3/layout/CircleRelationship" loCatId="relationship" qsTypeId="urn:microsoft.com/office/officeart/2005/8/quickstyle/simple1" qsCatId="simple" csTypeId="urn:microsoft.com/office/officeart/2005/8/colors/colorful5" csCatId="colorful" phldr="1"/>
      <dgm:spPr/>
      <dgm:t>
        <a:bodyPr/>
        <a:lstStyle/>
        <a:p>
          <a:endParaRPr lang="en-US"/>
        </a:p>
      </dgm:t>
    </dgm:pt>
    <dgm:pt modelId="{9D18594B-28D9-461E-82B4-15ECF9851A19}">
      <dgm:prSet phldrT="[Text]"/>
      <dgm:spPr/>
      <dgm:t>
        <a:bodyPr/>
        <a:lstStyle/>
        <a:p>
          <a:r>
            <a:rPr lang="en-US"/>
            <a:t>Radio</a:t>
          </a:r>
        </a:p>
      </dgm:t>
    </dgm:pt>
    <dgm:pt modelId="{F0F348CE-998F-49CD-A6D7-E0DBFBE5FF16}" type="parTrans" cxnId="{B237D5A3-19CB-405B-A5AC-8C816DC5410E}">
      <dgm:prSet/>
      <dgm:spPr/>
      <dgm:t>
        <a:bodyPr/>
        <a:lstStyle/>
        <a:p>
          <a:endParaRPr lang="en-US"/>
        </a:p>
      </dgm:t>
    </dgm:pt>
    <dgm:pt modelId="{305126B6-2F17-4C53-ACE4-0534A8E49CD2}" type="sibTrans" cxnId="{B237D5A3-19CB-405B-A5AC-8C816DC5410E}">
      <dgm:prSet/>
      <dgm:spPr/>
      <dgm:t>
        <a:bodyPr/>
        <a:lstStyle/>
        <a:p>
          <a:endParaRPr lang="en-US"/>
        </a:p>
      </dgm:t>
    </dgm:pt>
    <dgm:pt modelId="{4ED10428-9782-4617-8013-7E2D83195519}">
      <dgm:prSet phldrT="[Text]"/>
      <dgm:spPr/>
      <dgm:t>
        <a:bodyPr/>
        <a:lstStyle/>
        <a:p>
          <a:r>
            <a:rPr lang="en-US"/>
            <a:t>Digital</a:t>
          </a:r>
        </a:p>
      </dgm:t>
    </dgm:pt>
    <dgm:pt modelId="{0D9B4915-12F6-43E7-8531-41A827BF190F}" type="parTrans" cxnId="{33E28AC1-ABEC-4057-ABC1-02A6F3935A01}">
      <dgm:prSet/>
      <dgm:spPr/>
      <dgm:t>
        <a:bodyPr/>
        <a:lstStyle/>
        <a:p>
          <a:endParaRPr lang="en-US"/>
        </a:p>
      </dgm:t>
    </dgm:pt>
    <dgm:pt modelId="{042D1861-C34E-45C1-B050-1CCAB7B93BFE}" type="sibTrans" cxnId="{33E28AC1-ABEC-4057-ABC1-02A6F3935A01}">
      <dgm:prSet/>
      <dgm:spPr/>
      <dgm:t>
        <a:bodyPr/>
        <a:lstStyle/>
        <a:p>
          <a:endParaRPr lang="en-US"/>
        </a:p>
      </dgm:t>
    </dgm:pt>
    <dgm:pt modelId="{F382C935-EB41-4584-912A-E85B800A322D}">
      <dgm:prSet phldrT="[Text]"/>
      <dgm:spPr/>
      <dgm:t>
        <a:bodyPr/>
        <a:lstStyle/>
        <a:p>
          <a:r>
            <a:rPr lang="en-US"/>
            <a:t>Analog</a:t>
          </a:r>
        </a:p>
      </dgm:t>
    </dgm:pt>
    <dgm:pt modelId="{4B7FED19-53D4-42F9-820B-36009B3F3034}" type="parTrans" cxnId="{67F41A47-E12D-47A5-8790-BF62AE1D8A26}">
      <dgm:prSet/>
      <dgm:spPr/>
      <dgm:t>
        <a:bodyPr/>
        <a:lstStyle/>
        <a:p>
          <a:endParaRPr lang="en-US"/>
        </a:p>
      </dgm:t>
    </dgm:pt>
    <dgm:pt modelId="{5B7E5134-14E3-4E15-AB4A-9B35062ED484}" type="sibTrans" cxnId="{67F41A47-E12D-47A5-8790-BF62AE1D8A26}">
      <dgm:prSet/>
      <dgm:spPr/>
      <dgm:t>
        <a:bodyPr/>
        <a:lstStyle/>
        <a:p>
          <a:endParaRPr lang="en-US"/>
        </a:p>
      </dgm:t>
    </dgm:pt>
    <dgm:pt modelId="{ED178B95-156D-47B7-A3D6-107A3ACA1C78}" type="pres">
      <dgm:prSet presAssocID="{B50CCA61-E34D-4854-903C-0C5DA32CFAAE}" presName="Name0" presStyleCnt="0">
        <dgm:presLayoutVars>
          <dgm:chMax val="1"/>
          <dgm:chPref val="1"/>
        </dgm:presLayoutVars>
      </dgm:prSet>
      <dgm:spPr/>
    </dgm:pt>
    <dgm:pt modelId="{5C497425-7D69-4DF3-809C-8F9D5B8A5DF0}" type="pres">
      <dgm:prSet presAssocID="{9D18594B-28D9-461E-82B4-15ECF9851A19}" presName="Parent" presStyleLbl="node0" presStyleIdx="0" presStyleCnt="1" custLinFactNeighborX="-452" custLinFactNeighborY="678">
        <dgm:presLayoutVars>
          <dgm:chMax val="5"/>
          <dgm:chPref val="5"/>
        </dgm:presLayoutVars>
      </dgm:prSet>
      <dgm:spPr/>
    </dgm:pt>
    <dgm:pt modelId="{AEEE7FF4-772E-48BA-A244-926956F9D730}" type="pres">
      <dgm:prSet presAssocID="{9D18594B-28D9-461E-82B4-15ECF9851A19}" presName="Accent1" presStyleLbl="node1" presStyleIdx="0" presStyleCnt="13"/>
      <dgm:spPr/>
    </dgm:pt>
    <dgm:pt modelId="{892E86DD-32FA-4712-BFA6-2577E64DF431}" type="pres">
      <dgm:prSet presAssocID="{9D18594B-28D9-461E-82B4-15ECF9851A19}" presName="Accent2" presStyleLbl="node1" presStyleIdx="1" presStyleCnt="13"/>
      <dgm:spPr/>
    </dgm:pt>
    <dgm:pt modelId="{4140D512-8D43-457A-BE22-BD260177961B}" type="pres">
      <dgm:prSet presAssocID="{9D18594B-28D9-461E-82B4-15ECF9851A19}" presName="Accent3" presStyleLbl="node1" presStyleIdx="2" presStyleCnt="13"/>
      <dgm:spPr/>
    </dgm:pt>
    <dgm:pt modelId="{83798B30-B2F8-42DA-B759-3F8E7977EA73}" type="pres">
      <dgm:prSet presAssocID="{9D18594B-28D9-461E-82B4-15ECF9851A19}" presName="Accent4" presStyleLbl="node1" presStyleIdx="3" presStyleCnt="13"/>
      <dgm:spPr/>
    </dgm:pt>
    <dgm:pt modelId="{11F7B0AE-59A7-4B2B-88DC-3BBF74288ACB}" type="pres">
      <dgm:prSet presAssocID="{9D18594B-28D9-461E-82B4-15ECF9851A19}" presName="Accent5" presStyleLbl="node1" presStyleIdx="4" presStyleCnt="13"/>
      <dgm:spPr/>
    </dgm:pt>
    <dgm:pt modelId="{8F8E2AB3-44CB-42A9-9598-2ACC4281374F}" type="pres">
      <dgm:prSet presAssocID="{9D18594B-28D9-461E-82B4-15ECF9851A19}" presName="Accent6" presStyleLbl="node1" presStyleIdx="5" presStyleCnt="13"/>
      <dgm:spPr/>
    </dgm:pt>
    <dgm:pt modelId="{90EC5B8D-2021-4DD5-8C5F-B9C61B2A44D8}" type="pres">
      <dgm:prSet presAssocID="{4ED10428-9782-4617-8013-7E2D83195519}" presName="Child1" presStyleLbl="node1" presStyleIdx="6" presStyleCnt="13">
        <dgm:presLayoutVars>
          <dgm:chMax val="0"/>
          <dgm:chPref val="0"/>
        </dgm:presLayoutVars>
      </dgm:prSet>
      <dgm:spPr/>
    </dgm:pt>
    <dgm:pt modelId="{D9C87BE6-0470-43C0-8AF1-D043CAB744D7}" type="pres">
      <dgm:prSet presAssocID="{4ED10428-9782-4617-8013-7E2D83195519}" presName="Accent7" presStyleCnt="0"/>
      <dgm:spPr/>
    </dgm:pt>
    <dgm:pt modelId="{06F4A21F-3CC8-42B4-8D43-1EEBFEAB201E}" type="pres">
      <dgm:prSet presAssocID="{4ED10428-9782-4617-8013-7E2D83195519}" presName="AccentHold1" presStyleLbl="node1" presStyleIdx="7" presStyleCnt="13"/>
      <dgm:spPr/>
    </dgm:pt>
    <dgm:pt modelId="{7739DAEC-61F9-4CB6-8CDD-AAB41C788720}" type="pres">
      <dgm:prSet presAssocID="{4ED10428-9782-4617-8013-7E2D83195519}" presName="Accent8" presStyleCnt="0"/>
      <dgm:spPr/>
    </dgm:pt>
    <dgm:pt modelId="{F8FF6A5E-E0E4-436C-96DE-0D711695E9DA}" type="pres">
      <dgm:prSet presAssocID="{4ED10428-9782-4617-8013-7E2D83195519}" presName="AccentHold2" presStyleLbl="node1" presStyleIdx="8" presStyleCnt="13"/>
      <dgm:spPr/>
    </dgm:pt>
    <dgm:pt modelId="{134CE878-B271-4700-A09C-28C1F9375122}" type="pres">
      <dgm:prSet presAssocID="{F382C935-EB41-4584-912A-E85B800A322D}" presName="Child2" presStyleLbl="node1" presStyleIdx="9" presStyleCnt="13">
        <dgm:presLayoutVars>
          <dgm:chMax val="0"/>
          <dgm:chPref val="0"/>
        </dgm:presLayoutVars>
      </dgm:prSet>
      <dgm:spPr/>
    </dgm:pt>
    <dgm:pt modelId="{E82773D9-8159-4655-AD10-BCAAA79EEA81}" type="pres">
      <dgm:prSet presAssocID="{F382C935-EB41-4584-912A-E85B800A322D}" presName="Accent9" presStyleCnt="0"/>
      <dgm:spPr/>
    </dgm:pt>
    <dgm:pt modelId="{C5B7E9A6-9136-418E-B1DE-2FE8C68E5FFA}" type="pres">
      <dgm:prSet presAssocID="{F382C935-EB41-4584-912A-E85B800A322D}" presName="AccentHold1" presStyleLbl="node1" presStyleIdx="10" presStyleCnt="13"/>
      <dgm:spPr/>
    </dgm:pt>
    <dgm:pt modelId="{7D72E6C1-F208-41AE-8340-0F871312266A}" type="pres">
      <dgm:prSet presAssocID="{F382C935-EB41-4584-912A-E85B800A322D}" presName="Accent10" presStyleCnt="0"/>
      <dgm:spPr/>
    </dgm:pt>
    <dgm:pt modelId="{D7315103-A7F1-43F5-98AD-C12E7CBC1264}" type="pres">
      <dgm:prSet presAssocID="{F382C935-EB41-4584-912A-E85B800A322D}" presName="AccentHold2" presStyleLbl="node1" presStyleIdx="11" presStyleCnt="13"/>
      <dgm:spPr/>
    </dgm:pt>
    <dgm:pt modelId="{FA0E4DD6-B162-441C-81C1-C87E2D173002}" type="pres">
      <dgm:prSet presAssocID="{F382C935-EB41-4584-912A-E85B800A322D}" presName="Accent11" presStyleCnt="0"/>
      <dgm:spPr/>
    </dgm:pt>
    <dgm:pt modelId="{B1981E2D-7F35-4047-B0AF-718EC9E185A9}" type="pres">
      <dgm:prSet presAssocID="{F382C935-EB41-4584-912A-E85B800A322D}" presName="AccentHold3" presStyleLbl="node1" presStyleIdx="12" presStyleCnt="13"/>
      <dgm:spPr/>
    </dgm:pt>
  </dgm:ptLst>
  <dgm:cxnLst>
    <dgm:cxn modelId="{9E8E0544-2708-4167-B2A5-2F1B1CC70AAE}" type="presOf" srcId="{4ED10428-9782-4617-8013-7E2D83195519}" destId="{90EC5B8D-2021-4DD5-8C5F-B9C61B2A44D8}" srcOrd="0" destOrd="0" presId="urn:microsoft.com/office/officeart/2009/3/layout/CircleRelationship"/>
    <dgm:cxn modelId="{67F41A47-E12D-47A5-8790-BF62AE1D8A26}" srcId="{9D18594B-28D9-461E-82B4-15ECF9851A19}" destId="{F382C935-EB41-4584-912A-E85B800A322D}" srcOrd="1" destOrd="0" parTransId="{4B7FED19-53D4-42F9-820B-36009B3F3034}" sibTransId="{5B7E5134-14E3-4E15-AB4A-9B35062ED484}"/>
    <dgm:cxn modelId="{BA641C7A-D4D7-4B5A-8B83-021DD3A0C19C}" type="presOf" srcId="{F382C935-EB41-4584-912A-E85B800A322D}" destId="{134CE878-B271-4700-A09C-28C1F9375122}" srcOrd="0" destOrd="0" presId="urn:microsoft.com/office/officeart/2009/3/layout/CircleRelationship"/>
    <dgm:cxn modelId="{B237D5A3-19CB-405B-A5AC-8C816DC5410E}" srcId="{B50CCA61-E34D-4854-903C-0C5DA32CFAAE}" destId="{9D18594B-28D9-461E-82B4-15ECF9851A19}" srcOrd="0" destOrd="0" parTransId="{F0F348CE-998F-49CD-A6D7-E0DBFBE5FF16}" sibTransId="{305126B6-2F17-4C53-ACE4-0534A8E49CD2}"/>
    <dgm:cxn modelId="{33E28AC1-ABEC-4057-ABC1-02A6F3935A01}" srcId="{9D18594B-28D9-461E-82B4-15ECF9851A19}" destId="{4ED10428-9782-4617-8013-7E2D83195519}" srcOrd="0" destOrd="0" parTransId="{0D9B4915-12F6-43E7-8531-41A827BF190F}" sibTransId="{042D1861-C34E-45C1-B050-1CCAB7B93BFE}"/>
    <dgm:cxn modelId="{E3BFFCC2-AD18-47C9-9345-A6451045344C}" type="presOf" srcId="{9D18594B-28D9-461E-82B4-15ECF9851A19}" destId="{5C497425-7D69-4DF3-809C-8F9D5B8A5DF0}" srcOrd="0" destOrd="0" presId="urn:microsoft.com/office/officeart/2009/3/layout/CircleRelationship"/>
    <dgm:cxn modelId="{A569D8E8-31B1-4CC8-A400-B382BEA2B4C9}" type="presOf" srcId="{B50CCA61-E34D-4854-903C-0C5DA32CFAAE}" destId="{ED178B95-156D-47B7-A3D6-107A3ACA1C78}" srcOrd="0" destOrd="0" presId="urn:microsoft.com/office/officeart/2009/3/layout/CircleRelationship"/>
    <dgm:cxn modelId="{E74E815C-2DBC-4047-A43F-C62A93229854}" type="presParOf" srcId="{ED178B95-156D-47B7-A3D6-107A3ACA1C78}" destId="{5C497425-7D69-4DF3-809C-8F9D5B8A5DF0}" srcOrd="0" destOrd="0" presId="urn:microsoft.com/office/officeart/2009/3/layout/CircleRelationship"/>
    <dgm:cxn modelId="{13E9CAC3-2094-4EF8-8D24-0CCE7D621F39}" type="presParOf" srcId="{ED178B95-156D-47B7-A3D6-107A3ACA1C78}" destId="{AEEE7FF4-772E-48BA-A244-926956F9D730}" srcOrd="1" destOrd="0" presId="urn:microsoft.com/office/officeart/2009/3/layout/CircleRelationship"/>
    <dgm:cxn modelId="{0E50126D-E640-40DF-A4E8-98068D6A036D}" type="presParOf" srcId="{ED178B95-156D-47B7-A3D6-107A3ACA1C78}" destId="{892E86DD-32FA-4712-BFA6-2577E64DF431}" srcOrd="2" destOrd="0" presId="urn:microsoft.com/office/officeart/2009/3/layout/CircleRelationship"/>
    <dgm:cxn modelId="{32FE3F56-7C0D-4283-8DC5-0A8EA85F4ABF}" type="presParOf" srcId="{ED178B95-156D-47B7-A3D6-107A3ACA1C78}" destId="{4140D512-8D43-457A-BE22-BD260177961B}" srcOrd="3" destOrd="0" presId="urn:microsoft.com/office/officeart/2009/3/layout/CircleRelationship"/>
    <dgm:cxn modelId="{E6593BB6-D270-40F1-9E32-59F7E5B5C05D}" type="presParOf" srcId="{ED178B95-156D-47B7-A3D6-107A3ACA1C78}" destId="{83798B30-B2F8-42DA-B759-3F8E7977EA73}" srcOrd="4" destOrd="0" presId="urn:microsoft.com/office/officeart/2009/3/layout/CircleRelationship"/>
    <dgm:cxn modelId="{6784F116-7CE8-4AA7-BFAA-655793AFCDFE}" type="presParOf" srcId="{ED178B95-156D-47B7-A3D6-107A3ACA1C78}" destId="{11F7B0AE-59A7-4B2B-88DC-3BBF74288ACB}" srcOrd="5" destOrd="0" presId="urn:microsoft.com/office/officeart/2009/3/layout/CircleRelationship"/>
    <dgm:cxn modelId="{94D350FF-96F4-4C9B-9014-094A3FCA3650}" type="presParOf" srcId="{ED178B95-156D-47B7-A3D6-107A3ACA1C78}" destId="{8F8E2AB3-44CB-42A9-9598-2ACC4281374F}" srcOrd="6" destOrd="0" presId="urn:microsoft.com/office/officeart/2009/3/layout/CircleRelationship"/>
    <dgm:cxn modelId="{E8D30C4F-C843-4714-B9E5-A80B35C1B6E0}" type="presParOf" srcId="{ED178B95-156D-47B7-A3D6-107A3ACA1C78}" destId="{90EC5B8D-2021-4DD5-8C5F-B9C61B2A44D8}" srcOrd="7" destOrd="0" presId="urn:microsoft.com/office/officeart/2009/3/layout/CircleRelationship"/>
    <dgm:cxn modelId="{068C6A0F-8269-4C34-BFCB-722DC0120D8F}" type="presParOf" srcId="{ED178B95-156D-47B7-A3D6-107A3ACA1C78}" destId="{D9C87BE6-0470-43C0-8AF1-D043CAB744D7}" srcOrd="8" destOrd="0" presId="urn:microsoft.com/office/officeart/2009/3/layout/CircleRelationship"/>
    <dgm:cxn modelId="{E26B09AA-3E1D-42BC-A9E0-7CD407D4BA38}" type="presParOf" srcId="{D9C87BE6-0470-43C0-8AF1-D043CAB744D7}" destId="{06F4A21F-3CC8-42B4-8D43-1EEBFEAB201E}" srcOrd="0" destOrd="0" presId="urn:microsoft.com/office/officeart/2009/3/layout/CircleRelationship"/>
    <dgm:cxn modelId="{3B4FC496-645A-47CD-A964-9B9460086BA5}" type="presParOf" srcId="{ED178B95-156D-47B7-A3D6-107A3ACA1C78}" destId="{7739DAEC-61F9-4CB6-8CDD-AAB41C788720}" srcOrd="9" destOrd="0" presId="urn:microsoft.com/office/officeart/2009/3/layout/CircleRelationship"/>
    <dgm:cxn modelId="{24D4C902-4B15-4651-A68A-E65BA4B07245}" type="presParOf" srcId="{7739DAEC-61F9-4CB6-8CDD-AAB41C788720}" destId="{F8FF6A5E-E0E4-436C-96DE-0D711695E9DA}" srcOrd="0" destOrd="0" presId="urn:microsoft.com/office/officeart/2009/3/layout/CircleRelationship"/>
    <dgm:cxn modelId="{180F4E14-7711-4232-A592-5E74398A772A}" type="presParOf" srcId="{ED178B95-156D-47B7-A3D6-107A3ACA1C78}" destId="{134CE878-B271-4700-A09C-28C1F9375122}" srcOrd="10" destOrd="0" presId="urn:microsoft.com/office/officeart/2009/3/layout/CircleRelationship"/>
    <dgm:cxn modelId="{E54F0EA5-1D9D-4D14-9FCE-530DEDBDBC8E}" type="presParOf" srcId="{ED178B95-156D-47B7-A3D6-107A3ACA1C78}" destId="{E82773D9-8159-4655-AD10-BCAAA79EEA81}" srcOrd="11" destOrd="0" presId="urn:microsoft.com/office/officeart/2009/3/layout/CircleRelationship"/>
    <dgm:cxn modelId="{62049E78-F655-4622-A4D0-F00E63414F3A}" type="presParOf" srcId="{E82773D9-8159-4655-AD10-BCAAA79EEA81}" destId="{C5B7E9A6-9136-418E-B1DE-2FE8C68E5FFA}" srcOrd="0" destOrd="0" presId="urn:microsoft.com/office/officeart/2009/3/layout/CircleRelationship"/>
    <dgm:cxn modelId="{C3BBC935-3F78-482F-869F-C17240F3E378}" type="presParOf" srcId="{ED178B95-156D-47B7-A3D6-107A3ACA1C78}" destId="{7D72E6C1-F208-41AE-8340-0F871312266A}" srcOrd="12" destOrd="0" presId="urn:microsoft.com/office/officeart/2009/3/layout/CircleRelationship"/>
    <dgm:cxn modelId="{47974EEC-8B2A-49CD-ABEA-F61D39F8BFCE}" type="presParOf" srcId="{7D72E6C1-F208-41AE-8340-0F871312266A}" destId="{D7315103-A7F1-43F5-98AD-C12E7CBC1264}" srcOrd="0" destOrd="0" presId="urn:microsoft.com/office/officeart/2009/3/layout/CircleRelationship"/>
    <dgm:cxn modelId="{0C959030-6088-4AFE-9784-76046694D802}" type="presParOf" srcId="{ED178B95-156D-47B7-A3D6-107A3ACA1C78}" destId="{FA0E4DD6-B162-441C-81C1-C87E2D173002}" srcOrd="13" destOrd="0" presId="urn:microsoft.com/office/officeart/2009/3/layout/CircleRelationship"/>
    <dgm:cxn modelId="{674B2541-E9EC-4B49-B86E-F7EC7112393B}" type="presParOf" srcId="{FA0E4DD6-B162-441C-81C1-C87E2D173002}" destId="{B1981E2D-7F35-4047-B0AF-718EC9E185A9}"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F36264-44CD-4041-A61E-E40D196C3D65}"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US"/>
        </a:p>
      </dgm:t>
    </dgm:pt>
    <dgm:pt modelId="{4E65FFD5-1268-4324-BEDC-F6D94693AE5C}">
      <dgm:prSet/>
      <dgm:spPr/>
      <dgm:t>
        <a:bodyPr/>
        <a:lstStyle/>
        <a:p>
          <a:r>
            <a:rPr lang="en-US"/>
            <a:t>Automatic Packet Reporting System </a:t>
          </a:r>
        </a:p>
      </dgm:t>
    </dgm:pt>
    <dgm:pt modelId="{1492D333-EC03-4FCB-A06A-26C2E0EC692C}" type="parTrans" cxnId="{D4A62777-5EB6-4B24-8431-D3CCC5B144F5}">
      <dgm:prSet/>
      <dgm:spPr/>
      <dgm:t>
        <a:bodyPr/>
        <a:lstStyle/>
        <a:p>
          <a:endParaRPr lang="en-US"/>
        </a:p>
      </dgm:t>
    </dgm:pt>
    <dgm:pt modelId="{B60999F1-EDE3-4DFA-80AC-5210FFC7E2CC}" type="sibTrans" cxnId="{D4A62777-5EB6-4B24-8431-D3CCC5B144F5}">
      <dgm:prSet/>
      <dgm:spPr/>
      <dgm:t>
        <a:bodyPr/>
        <a:lstStyle/>
        <a:p>
          <a:endParaRPr lang="en-US"/>
        </a:p>
      </dgm:t>
    </dgm:pt>
    <dgm:pt modelId="{58EE0E71-1CF3-45F4-A93E-4EF6048681A1}">
      <dgm:prSet/>
      <dgm:spPr/>
      <dgm:t>
        <a:bodyPr/>
        <a:lstStyle/>
        <a:p>
          <a:r>
            <a:rPr lang="en-US"/>
            <a:t>APRS</a:t>
          </a:r>
        </a:p>
      </dgm:t>
    </dgm:pt>
    <dgm:pt modelId="{0900DC7C-5C3D-4C15-B8FC-FBAD522F09D4}" type="parTrans" cxnId="{AA8933A4-E7B1-4B9E-B23D-7E823D029C32}">
      <dgm:prSet/>
      <dgm:spPr/>
      <dgm:t>
        <a:bodyPr/>
        <a:lstStyle/>
        <a:p>
          <a:endParaRPr lang="en-US"/>
        </a:p>
      </dgm:t>
    </dgm:pt>
    <dgm:pt modelId="{05BEB9E0-D52E-4A28-9DE5-37A0E1853015}" type="sibTrans" cxnId="{AA8933A4-E7B1-4B9E-B23D-7E823D029C32}">
      <dgm:prSet/>
      <dgm:spPr/>
      <dgm:t>
        <a:bodyPr/>
        <a:lstStyle/>
        <a:p>
          <a:endParaRPr lang="en-US"/>
        </a:p>
      </dgm:t>
    </dgm:pt>
    <dgm:pt modelId="{609B67BF-BB79-4204-A1DB-B97A9FCB4E96}" type="pres">
      <dgm:prSet presAssocID="{11F36264-44CD-4041-A61E-E40D196C3D65}" presName="hierChild1" presStyleCnt="0">
        <dgm:presLayoutVars>
          <dgm:chPref val="1"/>
          <dgm:dir/>
          <dgm:animOne val="branch"/>
          <dgm:animLvl val="lvl"/>
          <dgm:resizeHandles/>
        </dgm:presLayoutVars>
      </dgm:prSet>
      <dgm:spPr/>
    </dgm:pt>
    <dgm:pt modelId="{A8A1F95A-D100-4A31-8014-9B0C4883F244}" type="pres">
      <dgm:prSet presAssocID="{4E65FFD5-1268-4324-BEDC-F6D94693AE5C}" presName="hierRoot1" presStyleCnt="0"/>
      <dgm:spPr/>
    </dgm:pt>
    <dgm:pt modelId="{6552F90B-8311-482D-B3D3-A84071D24723}" type="pres">
      <dgm:prSet presAssocID="{4E65FFD5-1268-4324-BEDC-F6D94693AE5C}" presName="composite" presStyleCnt="0"/>
      <dgm:spPr/>
    </dgm:pt>
    <dgm:pt modelId="{EFBFA975-A045-4A55-9B4B-819E9994C9EE}" type="pres">
      <dgm:prSet presAssocID="{4E65FFD5-1268-4324-BEDC-F6D94693AE5C}" presName="background" presStyleLbl="node0" presStyleIdx="0" presStyleCnt="2"/>
      <dgm:spPr/>
    </dgm:pt>
    <dgm:pt modelId="{A8927B08-E583-4F00-9729-FB9C5CBE8E66}" type="pres">
      <dgm:prSet presAssocID="{4E65FFD5-1268-4324-BEDC-F6D94693AE5C}" presName="text" presStyleLbl="fgAcc0" presStyleIdx="0" presStyleCnt="2">
        <dgm:presLayoutVars>
          <dgm:chPref val="3"/>
        </dgm:presLayoutVars>
      </dgm:prSet>
      <dgm:spPr/>
    </dgm:pt>
    <dgm:pt modelId="{FA7FC362-6CAA-4FBE-9583-500FB33F5219}" type="pres">
      <dgm:prSet presAssocID="{4E65FFD5-1268-4324-BEDC-F6D94693AE5C}" presName="hierChild2" presStyleCnt="0"/>
      <dgm:spPr/>
    </dgm:pt>
    <dgm:pt modelId="{EA790541-B55C-4839-A1B7-C29C8521CDFD}" type="pres">
      <dgm:prSet presAssocID="{58EE0E71-1CF3-45F4-A93E-4EF6048681A1}" presName="hierRoot1" presStyleCnt="0"/>
      <dgm:spPr/>
    </dgm:pt>
    <dgm:pt modelId="{31214CFE-94F5-438A-8E52-7EBFE03F8249}" type="pres">
      <dgm:prSet presAssocID="{58EE0E71-1CF3-45F4-A93E-4EF6048681A1}" presName="composite" presStyleCnt="0"/>
      <dgm:spPr/>
    </dgm:pt>
    <dgm:pt modelId="{3F9FB794-B390-4872-8257-88660DA3E3AF}" type="pres">
      <dgm:prSet presAssocID="{58EE0E71-1CF3-45F4-A93E-4EF6048681A1}" presName="background" presStyleLbl="node0" presStyleIdx="1" presStyleCnt="2"/>
      <dgm:spPr/>
    </dgm:pt>
    <dgm:pt modelId="{E0DC124D-97E3-4328-A4E2-254CFC3D82BB}" type="pres">
      <dgm:prSet presAssocID="{58EE0E71-1CF3-45F4-A93E-4EF6048681A1}" presName="text" presStyleLbl="fgAcc0" presStyleIdx="1" presStyleCnt="2">
        <dgm:presLayoutVars>
          <dgm:chPref val="3"/>
        </dgm:presLayoutVars>
      </dgm:prSet>
      <dgm:spPr/>
    </dgm:pt>
    <dgm:pt modelId="{9E002429-2526-4218-8681-53F0C5F45CDF}" type="pres">
      <dgm:prSet presAssocID="{58EE0E71-1CF3-45F4-A93E-4EF6048681A1}" presName="hierChild2" presStyleCnt="0"/>
      <dgm:spPr/>
    </dgm:pt>
  </dgm:ptLst>
  <dgm:cxnLst>
    <dgm:cxn modelId="{72C54F35-3C7B-4CF4-94CE-9F6EDD409F3C}" type="presOf" srcId="{58EE0E71-1CF3-45F4-A93E-4EF6048681A1}" destId="{E0DC124D-97E3-4328-A4E2-254CFC3D82BB}" srcOrd="0" destOrd="0" presId="urn:microsoft.com/office/officeart/2005/8/layout/hierarchy1"/>
    <dgm:cxn modelId="{D2180E64-54A2-4A71-9CFC-8A54642576D8}" type="presOf" srcId="{4E65FFD5-1268-4324-BEDC-F6D94693AE5C}" destId="{A8927B08-E583-4F00-9729-FB9C5CBE8E66}" srcOrd="0" destOrd="0" presId="urn:microsoft.com/office/officeart/2005/8/layout/hierarchy1"/>
    <dgm:cxn modelId="{D4A62777-5EB6-4B24-8431-D3CCC5B144F5}" srcId="{11F36264-44CD-4041-A61E-E40D196C3D65}" destId="{4E65FFD5-1268-4324-BEDC-F6D94693AE5C}" srcOrd="0" destOrd="0" parTransId="{1492D333-EC03-4FCB-A06A-26C2E0EC692C}" sibTransId="{B60999F1-EDE3-4DFA-80AC-5210FFC7E2CC}"/>
    <dgm:cxn modelId="{AA8933A4-E7B1-4B9E-B23D-7E823D029C32}" srcId="{11F36264-44CD-4041-A61E-E40D196C3D65}" destId="{58EE0E71-1CF3-45F4-A93E-4EF6048681A1}" srcOrd="1" destOrd="0" parTransId="{0900DC7C-5C3D-4C15-B8FC-FBAD522F09D4}" sibTransId="{05BEB9E0-D52E-4A28-9DE5-37A0E1853015}"/>
    <dgm:cxn modelId="{2BF26DBA-8A3A-4CDC-A6CD-444FDA211023}" type="presOf" srcId="{11F36264-44CD-4041-A61E-E40D196C3D65}" destId="{609B67BF-BB79-4204-A1DB-B97A9FCB4E96}" srcOrd="0" destOrd="0" presId="urn:microsoft.com/office/officeart/2005/8/layout/hierarchy1"/>
    <dgm:cxn modelId="{9AE8D587-9A6C-43AB-A679-4EA375FA8B38}" type="presParOf" srcId="{609B67BF-BB79-4204-A1DB-B97A9FCB4E96}" destId="{A8A1F95A-D100-4A31-8014-9B0C4883F244}" srcOrd="0" destOrd="0" presId="urn:microsoft.com/office/officeart/2005/8/layout/hierarchy1"/>
    <dgm:cxn modelId="{49D121CD-4F9B-48B2-91C8-27C9EB234282}" type="presParOf" srcId="{A8A1F95A-D100-4A31-8014-9B0C4883F244}" destId="{6552F90B-8311-482D-B3D3-A84071D24723}" srcOrd="0" destOrd="0" presId="urn:microsoft.com/office/officeart/2005/8/layout/hierarchy1"/>
    <dgm:cxn modelId="{33B7009C-C7EB-4768-A969-207E5E5FD8CF}" type="presParOf" srcId="{6552F90B-8311-482D-B3D3-A84071D24723}" destId="{EFBFA975-A045-4A55-9B4B-819E9994C9EE}" srcOrd="0" destOrd="0" presId="urn:microsoft.com/office/officeart/2005/8/layout/hierarchy1"/>
    <dgm:cxn modelId="{7168A0DF-F6AA-4177-9BBC-6CDF994F8030}" type="presParOf" srcId="{6552F90B-8311-482D-B3D3-A84071D24723}" destId="{A8927B08-E583-4F00-9729-FB9C5CBE8E66}" srcOrd="1" destOrd="0" presId="urn:microsoft.com/office/officeart/2005/8/layout/hierarchy1"/>
    <dgm:cxn modelId="{3A06E501-D28F-45C8-A038-F304DF3E406B}" type="presParOf" srcId="{A8A1F95A-D100-4A31-8014-9B0C4883F244}" destId="{FA7FC362-6CAA-4FBE-9583-500FB33F5219}" srcOrd="1" destOrd="0" presId="urn:microsoft.com/office/officeart/2005/8/layout/hierarchy1"/>
    <dgm:cxn modelId="{55E5D7EF-EBBC-4A8B-A4DA-842B7DA0DEA9}" type="presParOf" srcId="{609B67BF-BB79-4204-A1DB-B97A9FCB4E96}" destId="{EA790541-B55C-4839-A1B7-C29C8521CDFD}" srcOrd="1" destOrd="0" presId="urn:microsoft.com/office/officeart/2005/8/layout/hierarchy1"/>
    <dgm:cxn modelId="{CA3E7EAE-905C-467F-A09B-48318FD9C877}" type="presParOf" srcId="{EA790541-B55C-4839-A1B7-C29C8521CDFD}" destId="{31214CFE-94F5-438A-8E52-7EBFE03F8249}" srcOrd="0" destOrd="0" presId="urn:microsoft.com/office/officeart/2005/8/layout/hierarchy1"/>
    <dgm:cxn modelId="{086CA77B-8987-4D23-A172-77ED8882BAD6}" type="presParOf" srcId="{31214CFE-94F5-438A-8E52-7EBFE03F8249}" destId="{3F9FB794-B390-4872-8257-88660DA3E3AF}" srcOrd="0" destOrd="0" presId="urn:microsoft.com/office/officeart/2005/8/layout/hierarchy1"/>
    <dgm:cxn modelId="{07C236F9-5898-4ABF-A6BA-3F019B9C852D}" type="presParOf" srcId="{31214CFE-94F5-438A-8E52-7EBFE03F8249}" destId="{E0DC124D-97E3-4328-A4E2-254CFC3D82BB}" srcOrd="1" destOrd="0" presId="urn:microsoft.com/office/officeart/2005/8/layout/hierarchy1"/>
    <dgm:cxn modelId="{A433FEFF-76E4-4A7E-A5F0-2D2795FD2D5E}" type="presParOf" srcId="{EA790541-B55C-4839-A1B7-C29C8521CDFD}" destId="{9E002429-2526-4218-8681-53F0C5F45CDF}"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F36264-44CD-4041-A61E-E40D196C3D65}"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4E65FFD5-1268-4324-BEDC-F6D94693AE5C}">
      <dgm:prSet/>
      <dgm:spPr/>
      <dgm:t>
        <a:bodyPr/>
        <a:lstStyle/>
        <a:p>
          <a:r>
            <a:rPr lang="en-US"/>
            <a:t>How to propagate messages through an ad-hoc network of radio stations</a:t>
          </a:r>
        </a:p>
      </dgm:t>
    </dgm:pt>
    <dgm:pt modelId="{1492D333-EC03-4FCB-A06A-26C2E0EC692C}" type="parTrans" cxnId="{D4A62777-5EB6-4B24-8431-D3CCC5B144F5}">
      <dgm:prSet/>
      <dgm:spPr/>
      <dgm:t>
        <a:bodyPr/>
        <a:lstStyle/>
        <a:p>
          <a:endParaRPr lang="en-US"/>
        </a:p>
      </dgm:t>
    </dgm:pt>
    <dgm:pt modelId="{B60999F1-EDE3-4DFA-80AC-5210FFC7E2CC}" type="sibTrans" cxnId="{D4A62777-5EB6-4B24-8431-D3CCC5B144F5}">
      <dgm:prSet/>
      <dgm:spPr/>
      <dgm:t>
        <a:bodyPr/>
        <a:lstStyle/>
        <a:p>
          <a:endParaRPr lang="en-US"/>
        </a:p>
      </dgm:t>
    </dgm:pt>
    <dgm:pt modelId="{58EE0E71-1CF3-45F4-A93E-4EF6048681A1}">
      <dgm:prSet/>
      <dgm:spPr/>
      <dgm:t>
        <a:bodyPr/>
        <a:lstStyle/>
        <a:p>
          <a:r>
            <a:rPr lang="en-US"/>
            <a:t>Data formats</a:t>
          </a:r>
        </a:p>
      </dgm:t>
    </dgm:pt>
    <dgm:pt modelId="{0900DC7C-5C3D-4C15-B8FC-FBAD522F09D4}" type="parTrans" cxnId="{AA8933A4-E7B1-4B9E-B23D-7E823D029C32}">
      <dgm:prSet/>
      <dgm:spPr/>
      <dgm:t>
        <a:bodyPr/>
        <a:lstStyle/>
        <a:p>
          <a:endParaRPr lang="en-US"/>
        </a:p>
      </dgm:t>
    </dgm:pt>
    <dgm:pt modelId="{05BEB9E0-D52E-4A28-9DE5-37A0E1853015}" type="sibTrans" cxnId="{AA8933A4-E7B1-4B9E-B23D-7E823D029C32}">
      <dgm:prSet/>
      <dgm:spPr/>
      <dgm:t>
        <a:bodyPr/>
        <a:lstStyle/>
        <a:p>
          <a:endParaRPr lang="en-US"/>
        </a:p>
      </dgm:t>
    </dgm:pt>
    <dgm:pt modelId="{609B67BF-BB79-4204-A1DB-B97A9FCB4E96}" type="pres">
      <dgm:prSet presAssocID="{11F36264-44CD-4041-A61E-E40D196C3D65}" presName="hierChild1" presStyleCnt="0">
        <dgm:presLayoutVars>
          <dgm:chPref val="1"/>
          <dgm:dir/>
          <dgm:animOne val="branch"/>
          <dgm:animLvl val="lvl"/>
          <dgm:resizeHandles/>
        </dgm:presLayoutVars>
      </dgm:prSet>
      <dgm:spPr/>
    </dgm:pt>
    <dgm:pt modelId="{A8A1F95A-D100-4A31-8014-9B0C4883F244}" type="pres">
      <dgm:prSet presAssocID="{4E65FFD5-1268-4324-BEDC-F6D94693AE5C}" presName="hierRoot1" presStyleCnt="0"/>
      <dgm:spPr/>
    </dgm:pt>
    <dgm:pt modelId="{6552F90B-8311-482D-B3D3-A84071D24723}" type="pres">
      <dgm:prSet presAssocID="{4E65FFD5-1268-4324-BEDC-F6D94693AE5C}" presName="composite" presStyleCnt="0"/>
      <dgm:spPr/>
    </dgm:pt>
    <dgm:pt modelId="{EFBFA975-A045-4A55-9B4B-819E9994C9EE}" type="pres">
      <dgm:prSet presAssocID="{4E65FFD5-1268-4324-BEDC-F6D94693AE5C}" presName="background" presStyleLbl="node0" presStyleIdx="0" presStyleCnt="2"/>
      <dgm:spPr/>
    </dgm:pt>
    <dgm:pt modelId="{A8927B08-E583-4F00-9729-FB9C5CBE8E66}" type="pres">
      <dgm:prSet presAssocID="{4E65FFD5-1268-4324-BEDC-F6D94693AE5C}" presName="text" presStyleLbl="fgAcc0" presStyleIdx="0" presStyleCnt="2">
        <dgm:presLayoutVars>
          <dgm:chPref val="3"/>
        </dgm:presLayoutVars>
      </dgm:prSet>
      <dgm:spPr/>
    </dgm:pt>
    <dgm:pt modelId="{FA7FC362-6CAA-4FBE-9583-500FB33F5219}" type="pres">
      <dgm:prSet presAssocID="{4E65FFD5-1268-4324-BEDC-F6D94693AE5C}" presName="hierChild2" presStyleCnt="0"/>
      <dgm:spPr/>
    </dgm:pt>
    <dgm:pt modelId="{EA790541-B55C-4839-A1B7-C29C8521CDFD}" type="pres">
      <dgm:prSet presAssocID="{58EE0E71-1CF3-45F4-A93E-4EF6048681A1}" presName="hierRoot1" presStyleCnt="0"/>
      <dgm:spPr/>
    </dgm:pt>
    <dgm:pt modelId="{31214CFE-94F5-438A-8E52-7EBFE03F8249}" type="pres">
      <dgm:prSet presAssocID="{58EE0E71-1CF3-45F4-A93E-4EF6048681A1}" presName="composite" presStyleCnt="0"/>
      <dgm:spPr/>
    </dgm:pt>
    <dgm:pt modelId="{3F9FB794-B390-4872-8257-88660DA3E3AF}" type="pres">
      <dgm:prSet presAssocID="{58EE0E71-1CF3-45F4-A93E-4EF6048681A1}" presName="background" presStyleLbl="node0" presStyleIdx="1" presStyleCnt="2"/>
      <dgm:spPr/>
    </dgm:pt>
    <dgm:pt modelId="{E0DC124D-97E3-4328-A4E2-254CFC3D82BB}" type="pres">
      <dgm:prSet presAssocID="{58EE0E71-1CF3-45F4-A93E-4EF6048681A1}" presName="text" presStyleLbl="fgAcc0" presStyleIdx="1" presStyleCnt="2">
        <dgm:presLayoutVars>
          <dgm:chPref val="3"/>
        </dgm:presLayoutVars>
      </dgm:prSet>
      <dgm:spPr/>
    </dgm:pt>
    <dgm:pt modelId="{9E002429-2526-4218-8681-53F0C5F45CDF}" type="pres">
      <dgm:prSet presAssocID="{58EE0E71-1CF3-45F4-A93E-4EF6048681A1}" presName="hierChild2" presStyleCnt="0"/>
      <dgm:spPr/>
    </dgm:pt>
  </dgm:ptLst>
  <dgm:cxnLst>
    <dgm:cxn modelId="{72C54F35-3C7B-4CF4-94CE-9F6EDD409F3C}" type="presOf" srcId="{58EE0E71-1CF3-45F4-A93E-4EF6048681A1}" destId="{E0DC124D-97E3-4328-A4E2-254CFC3D82BB}" srcOrd="0" destOrd="0" presId="urn:microsoft.com/office/officeart/2005/8/layout/hierarchy1"/>
    <dgm:cxn modelId="{D2180E64-54A2-4A71-9CFC-8A54642576D8}" type="presOf" srcId="{4E65FFD5-1268-4324-BEDC-F6D94693AE5C}" destId="{A8927B08-E583-4F00-9729-FB9C5CBE8E66}" srcOrd="0" destOrd="0" presId="urn:microsoft.com/office/officeart/2005/8/layout/hierarchy1"/>
    <dgm:cxn modelId="{D4A62777-5EB6-4B24-8431-D3CCC5B144F5}" srcId="{11F36264-44CD-4041-A61E-E40D196C3D65}" destId="{4E65FFD5-1268-4324-BEDC-F6D94693AE5C}" srcOrd="0" destOrd="0" parTransId="{1492D333-EC03-4FCB-A06A-26C2E0EC692C}" sibTransId="{B60999F1-EDE3-4DFA-80AC-5210FFC7E2CC}"/>
    <dgm:cxn modelId="{AA8933A4-E7B1-4B9E-B23D-7E823D029C32}" srcId="{11F36264-44CD-4041-A61E-E40D196C3D65}" destId="{58EE0E71-1CF3-45F4-A93E-4EF6048681A1}" srcOrd="1" destOrd="0" parTransId="{0900DC7C-5C3D-4C15-B8FC-FBAD522F09D4}" sibTransId="{05BEB9E0-D52E-4A28-9DE5-37A0E1853015}"/>
    <dgm:cxn modelId="{2BF26DBA-8A3A-4CDC-A6CD-444FDA211023}" type="presOf" srcId="{11F36264-44CD-4041-A61E-E40D196C3D65}" destId="{609B67BF-BB79-4204-A1DB-B97A9FCB4E96}" srcOrd="0" destOrd="0" presId="urn:microsoft.com/office/officeart/2005/8/layout/hierarchy1"/>
    <dgm:cxn modelId="{9AE8D587-9A6C-43AB-A679-4EA375FA8B38}" type="presParOf" srcId="{609B67BF-BB79-4204-A1DB-B97A9FCB4E96}" destId="{A8A1F95A-D100-4A31-8014-9B0C4883F244}" srcOrd="0" destOrd="0" presId="urn:microsoft.com/office/officeart/2005/8/layout/hierarchy1"/>
    <dgm:cxn modelId="{49D121CD-4F9B-48B2-91C8-27C9EB234282}" type="presParOf" srcId="{A8A1F95A-D100-4A31-8014-9B0C4883F244}" destId="{6552F90B-8311-482D-B3D3-A84071D24723}" srcOrd="0" destOrd="0" presId="urn:microsoft.com/office/officeart/2005/8/layout/hierarchy1"/>
    <dgm:cxn modelId="{33B7009C-C7EB-4768-A969-207E5E5FD8CF}" type="presParOf" srcId="{6552F90B-8311-482D-B3D3-A84071D24723}" destId="{EFBFA975-A045-4A55-9B4B-819E9994C9EE}" srcOrd="0" destOrd="0" presId="urn:microsoft.com/office/officeart/2005/8/layout/hierarchy1"/>
    <dgm:cxn modelId="{7168A0DF-F6AA-4177-9BBC-6CDF994F8030}" type="presParOf" srcId="{6552F90B-8311-482D-B3D3-A84071D24723}" destId="{A8927B08-E583-4F00-9729-FB9C5CBE8E66}" srcOrd="1" destOrd="0" presId="urn:microsoft.com/office/officeart/2005/8/layout/hierarchy1"/>
    <dgm:cxn modelId="{3A06E501-D28F-45C8-A038-F304DF3E406B}" type="presParOf" srcId="{A8A1F95A-D100-4A31-8014-9B0C4883F244}" destId="{FA7FC362-6CAA-4FBE-9583-500FB33F5219}" srcOrd="1" destOrd="0" presId="urn:microsoft.com/office/officeart/2005/8/layout/hierarchy1"/>
    <dgm:cxn modelId="{55E5D7EF-EBBC-4A8B-A4DA-842B7DA0DEA9}" type="presParOf" srcId="{609B67BF-BB79-4204-A1DB-B97A9FCB4E96}" destId="{EA790541-B55C-4839-A1B7-C29C8521CDFD}" srcOrd="1" destOrd="0" presId="urn:microsoft.com/office/officeart/2005/8/layout/hierarchy1"/>
    <dgm:cxn modelId="{CA3E7EAE-905C-467F-A09B-48318FD9C877}" type="presParOf" srcId="{EA790541-B55C-4839-A1B7-C29C8521CDFD}" destId="{31214CFE-94F5-438A-8E52-7EBFE03F8249}" srcOrd="0" destOrd="0" presId="urn:microsoft.com/office/officeart/2005/8/layout/hierarchy1"/>
    <dgm:cxn modelId="{086CA77B-8987-4D23-A172-77ED8882BAD6}" type="presParOf" srcId="{31214CFE-94F5-438A-8E52-7EBFE03F8249}" destId="{3F9FB794-B390-4872-8257-88660DA3E3AF}" srcOrd="0" destOrd="0" presId="urn:microsoft.com/office/officeart/2005/8/layout/hierarchy1"/>
    <dgm:cxn modelId="{07C236F9-5898-4ABF-A6BA-3F019B9C852D}" type="presParOf" srcId="{31214CFE-94F5-438A-8E52-7EBFE03F8249}" destId="{E0DC124D-97E3-4328-A4E2-254CFC3D82BB}" srcOrd="1" destOrd="0" presId="urn:microsoft.com/office/officeart/2005/8/layout/hierarchy1"/>
    <dgm:cxn modelId="{A433FEFF-76E4-4A7E-A5F0-2D2795FD2D5E}" type="presParOf" srcId="{EA790541-B55C-4839-A1B7-C29C8521CDFD}" destId="{9E002429-2526-4218-8681-53F0C5F45CDF}"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0CCA61-E34D-4854-903C-0C5DA32CFAAE}" type="doc">
      <dgm:prSet loTypeId="urn:microsoft.com/office/officeart/2009/3/layout/CircleRelationship" loCatId="relationship" qsTypeId="urn:microsoft.com/office/officeart/2005/8/quickstyle/simple1" qsCatId="simple" csTypeId="urn:microsoft.com/office/officeart/2005/8/colors/colorful5" csCatId="colorful" phldr="1"/>
      <dgm:spPr/>
      <dgm:t>
        <a:bodyPr/>
        <a:lstStyle/>
        <a:p>
          <a:endParaRPr lang="en-US"/>
        </a:p>
      </dgm:t>
    </dgm:pt>
    <dgm:pt modelId="{9D18594B-28D9-461E-82B4-15ECF9851A19}">
      <dgm:prSet phldrT="[Text]"/>
      <dgm:spPr/>
      <dgm:t>
        <a:bodyPr/>
        <a:lstStyle/>
        <a:p>
          <a:r>
            <a:rPr lang="en-US" dirty="0"/>
            <a:t>APRS Data Formats</a:t>
          </a:r>
          <a:endParaRPr lang="en-US" sz="2600" dirty="0"/>
        </a:p>
      </dgm:t>
    </dgm:pt>
    <dgm:pt modelId="{F0F348CE-998F-49CD-A6D7-E0DBFBE5FF16}" type="parTrans" cxnId="{B237D5A3-19CB-405B-A5AC-8C816DC5410E}">
      <dgm:prSet/>
      <dgm:spPr/>
      <dgm:t>
        <a:bodyPr/>
        <a:lstStyle/>
        <a:p>
          <a:endParaRPr lang="en-US"/>
        </a:p>
      </dgm:t>
    </dgm:pt>
    <dgm:pt modelId="{305126B6-2F17-4C53-ACE4-0534A8E49CD2}" type="sibTrans" cxnId="{B237D5A3-19CB-405B-A5AC-8C816DC5410E}">
      <dgm:prSet/>
      <dgm:spPr/>
      <dgm:t>
        <a:bodyPr/>
        <a:lstStyle/>
        <a:p>
          <a:endParaRPr lang="en-US"/>
        </a:p>
      </dgm:t>
    </dgm:pt>
    <dgm:pt modelId="{3BEE730D-A1F7-4A96-B7AF-108BBF8F2AA5}">
      <dgm:prSet phldrT="[Text]"/>
      <dgm:spPr/>
      <dgm:t>
        <a:bodyPr/>
        <a:lstStyle/>
        <a:p>
          <a:r>
            <a:rPr lang="en-US" sz="2600"/>
            <a:t>User-Defined</a:t>
          </a:r>
        </a:p>
      </dgm:t>
    </dgm:pt>
    <dgm:pt modelId="{0902DD63-8060-4E67-BD81-197C63DE875E}" type="parTrans" cxnId="{D9B3AC8D-5BC1-4B44-AAA9-9EDF183AFA20}">
      <dgm:prSet/>
      <dgm:spPr/>
      <dgm:t>
        <a:bodyPr/>
        <a:lstStyle/>
        <a:p>
          <a:endParaRPr lang="en-US"/>
        </a:p>
      </dgm:t>
    </dgm:pt>
    <dgm:pt modelId="{4FB7B214-37BA-44DF-AE63-6DC6C540FE9D}" type="sibTrans" cxnId="{D9B3AC8D-5BC1-4B44-AAA9-9EDF183AFA20}">
      <dgm:prSet/>
      <dgm:spPr/>
      <dgm:t>
        <a:bodyPr/>
        <a:lstStyle/>
        <a:p>
          <a:endParaRPr lang="en-US"/>
        </a:p>
      </dgm:t>
    </dgm:pt>
    <dgm:pt modelId="{E11CF808-CAFD-4CF8-ACB8-6AF701A7792F}">
      <dgm:prSet phldrT="[Text]"/>
      <dgm:spPr/>
      <dgm:t>
        <a:bodyPr/>
        <a:lstStyle/>
        <a:p>
          <a:r>
            <a:rPr lang="en-US"/>
            <a:t>Weather</a:t>
          </a:r>
        </a:p>
      </dgm:t>
    </dgm:pt>
    <dgm:pt modelId="{10EE4B63-C392-42BB-8588-FAA635051600}" type="parTrans" cxnId="{3D0955C4-A67F-4B93-AB7E-48B6E19DB4A1}">
      <dgm:prSet/>
      <dgm:spPr/>
      <dgm:t>
        <a:bodyPr/>
        <a:lstStyle/>
        <a:p>
          <a:endParaRPr lang="en-US"/>
        </a:p>
      </dgm:t>
    </dgm:pt>
    <dgm:pt modelId="{FFEF4097-C85A-4FAA-8040-1251FE717811}" type="sibTrans" cxnId="{3D0955C4-A67F-4B93-AB7E-48B6E19DB4A1}">
      <dgm:prSet/>
      <dgm:spPr/>
      <dgm:t>
        <a:bodyPr/>
        <a:lstStyle/>
        <a:p>
          <a:endParaRPr lang="en-US"/>
        </a:p>
      </dgm:t>
    </dgm:pt>
    <dgm:pt modelId="{C480AD2D-08AC-4D65-9056-5715C4D34EDC}">
      <dgm:prSet phldrT="[Text]"/>
      <dgm:spPr/>
      <dgm:t>
        <a:bodyPr/>
        <a:lstStyle/>
        <a:p>
          <a:r>
            <a:rPr lang="en-US">
              <a:latin typeface="Tw Cen MT" panose="020B0602020104020603"/>
            </a:rPr>
            <a:t>Message</a:t>
          </a:r>
          <a:endParaRPr lang="en-US"/>
        </a:p>
      </dgm:t>
    </dgm:pt>
    <dgm:pt modelId="{7ADFA37C-6D0B-42A8-B718-B8C60606923C}" type="parTrans" cxnId="{0083BC89-525D-431A-ABE7-171C8FF986CD}">
      <dgm:prSet/>
      <dgm:spPr/>
      <dgm:t>
        <a:bodyPr/>
        <a:lstStyle/>
        <a:p>
          <a:endParaRPr lang="en-US"/>
        </a:p>
      </dgm:t>
    </dgm:pt>
    <dgm:pt modelId="{42705FF0-610C-469D-A884-984B3FBCE10E}" type="sibTrans" cxnId="{0083BC89-525D-431A-ABE7-171C8FF986CD}">
      <dgm:prSet/>
      <dgm:spPr/>
      <dgm:t>
        <a:bodyPr/>
        <a:lstStyle/>
        <a:p>
          <a:endParaRPr lang="en-US"/>
        </a:p>
      </dgm:t>
    </dgm:pt>
    <dgm:pt modelId="{0F874199-11B4-44B0-9042-195266FAB03D}">
      <dgm:prSet phldrT="[Text]"/>
      <dgm:spPr/>
      <dgm:t>
        <a:bodyPr/>
        <a:lstStyle/>
        <a:p>
          <a:r>
            <a:rPr lang="en-US" sz="2600"/>
            <a:t>Postion</a:t>
          </a:r>
        </a:p>
      </dgm:t>
    </dgm:pt>
    <dgm:pt modelId="{065FAD65-D69D-4DC3-93F3-F0B4004862DF}" type="parTrans" cxnId="{4BC3FCE9-E1C2-4481-BC84-FBC2DFE4070B}">
      <dgm:prSet/>
      <dgm:spPr/>
      <dgm:t>
        <a:bodyPr/>
        <a:lstStyle/>
        <a:p>
          <a:endParaRPr lang="en-US"/>
        </a:p>
      </dgm:t>
    </dgm:pt>
    <dgm:pt modelId="{2A1970B5-9E15-4E29-BA8D-8A6EE981B994}" type="sibTrans" cxnId="{4BC3FCE9-E1C2-4481-BC84-FBC2DFE4070B}">
      <dgm:prSet/>
      <dgm:spPr/>
      <dgm:t>
        <a:bodyPr/>
        <a:lstStyle/>
        <a:p>
          <a:endParaRPr lang="en-US"/>
        </a:p>
      </dgm:t>
    </dgm:pt>
    <dgm:pt modelId="{2FCB2E73-04B8-4D25-B577-AEBC4F0A0399}">
      <dgm:prSet phldrT="[Text]"/>
      <dgm:spPr/>
      <dgm:t>
        <a:bodyPr/>
        <a:lstStyle/>
        <a:p>
          <a:r>
            <a:rPr lang="en-US"/>
            <a:t>Telemetry</a:t>
          </a:r>
        </a:p>
      </dgm:t>
    </dgm:pt>
    <dgm:pt modelId="{C6A4C6C0-9F62-4A05-9991-BB1CE009FE0A}" type="parTrans" cxnId="{E0A4C89F-A328-4D3C-B0C3-52463939AD64}">
      <dgm:prSet/>
      <dgm:spPr/>
      <dgm:t>
        <a:bodyPr/>
        <a:lstStyle/>
        <a:p>
          <a:endParaRPr lang="en-US"/>
        </a:p>
      </dgm:t>
    </dgm:pt>
    <dgm:pt modelId="{CC822F56-57B7-4C5B-B91D-AE7DF7149F0C}" type="sibTrans" cxnId="{E0A4C89F-A328-4D3C-B0C3-52463939AD64}">
      <dgm:prSet/>
      <dgm:spPr/>
      <dgm:t>
        <a:bodyPr/>
        <a:lstStyle/>
        <a:p>
          <a:endParaRPr lang="en-US"/>
        </a:p>
      </dgm:t>
    </dgm:pt>
    <dgm:pt modelId="{ED178B95-156D-47B7-A3D6-107A3ACA1C78}" type="pres">
      <dgm:prSet presAssocID="{B50CCA61-E34D-4854-903C-0C5DA32CFAAE}" presName="Name0" presStyleCnt="0">
        <dgm:presLayoutVars>
          <dgm:chMax val="1"/>
          <dgm:chPref val="1"/>
        </dgm:presLayoutVars>
      </dgm:prSet>
      <dgm:spPr/>
    </dgm:pt>
    <dgm:pt modelId="{5C497425-7D69-4DF3-809C-8F9D5B8A5DF0}" type="pres">
      <dgm:prSet presAssocID="{9D18594B-28D9-461E-82B4-15ECF9851A19}" presName="Parent" presStyleLbl="node0" presStyleIdx="0" presStyleCnt="1" custLinFactNeighborX="-452" custLinFactNeighborY="678">
        <dgm:presLayoutVars>
          <dgm:chMax val="5"/>
          <dgm:chPref val="5"/>
        </dgm:presLayoutVars>
      </dgm:prSet>
      <dgm:spPr/>
    </dgm:pt>
    <dgm:pt modelId="{892E86DD-32FA-4712-BFA6-2577E64DF431}" type="pres">
      <dgm:prSet presAssocID="{9D18594B-28D9-461E-82B4-15ECF9851A19}" presName="Accent2" presStyleLbl="node1" presStyleIdx="0" presStyleCnt="19"/>
      <dgm:spPr/>
    </dgm:pt>
    <dgm:pt modelId="{4140D512-8D43-457A-BE22-BD260177961B}" type="pres">
      <dgm:prSet presAssocID="{9D18594B-28D9-461E-82B4-15ECF9851A19}" presName="Accent3" presStyleLbl="node1" presStyleIdx="1" presStyleCnt="19"/>
      <dgm:spPr/>
    </dgm:pt>
    <dgm:pt modelId="{83798B30-B2F8-42DA-B759-3F8E7977EA73}" type="pres">
      <dgm:prSet presAssocID="{9D18594B-28D9-461E-82B4-15ECF9851A19}" presName="Accent4" presStyleLbl="node1" presStyleIdx="2" presStyleCnt="19"/>
      <dgm:spPr/>
    </dgm:pt>
    <dgm:pt modelId="{11F7B0AE-59A7-4B2B-88DC-3BBF74288ACB}" type="pres">
      <dgm:prSet presAssocID="{9D18594B-28D9-461E-82B4-15ECF9851A19}" presName="Accent5" presStyleLbl="node1" presStyleIdx="3" presStyleCnt="19"/>
      <dgm:spPr/>
    </dgm:pt>
    <dgm:pt modelId="{8F8E2AB3-44CB-42A9-9598-2ACC4281374F}" type="pres">
      <dgm:prSet presAssocID="{9D18594B-28D9-461E-82B4-15ECF9851A19}" presName="Accent6" presStyleLbl="node1" presStyleIdx="4" presStyleCnt="19"/>
      <dgm:spPr/>
    </dgm:pt>
    <dgm:pt modelId="{2A9D842C-09E3-412E-A241-5A8464ECD5E0}" type="pres">
      <dgm:prSet presAssocID="{0F874199-11B4-44B0-9042-195266FAB03D}" presName="Child1" presStyleLbl="node1" presStyleIdx="5" presStyleCnt="19">
        <dgm:presLayoutVars>
          <dgm:chMax val="0"/>
          <dgm:chPref val="0"/>
        </dgm:presLayoutVars>
      </dgm:prSet>
      <dgm:spPr/>
    </dgm:pt>
    <dgm:pt modelId="{BA806AE2-2855-4B8E-8FCD-22D60C18BF78}" type="pres">
      <dgm:prSet presAssocID="{0F874199-11B4-44B0-9042-195266FAB03D}" presName="Accent7" presStyleCnt="0"/>
      <dgm:spPr/>
    </dgm:pt>
    <dgm:pt modelId="{3DFC1850-6F7C-419D-8B66-9546F2BEFE03}" type="pres">
      <dgm:prSet presAssocID="{0F874199-11B4-44B0-9042-195266FAB03D}" presName="AccentHold1" presStyleLbl="node1" presStyleIdx="6" presStyleCnt="19"/>
      <dgm:spPr/>
    </dgm:pt>
    <dgm:pt modelId="{46ED800E-2257-4C37-99A1-78A3DFD0B827}" type="pres">
      <dgm:prSet presAssocID="{0F874199-11B4-44B0-9042-195266FAB03D}" presName="Accent8" presStyleCnt="0"/>
      <dgm:spPr/>
    </dgm:pt>
    <dgm:pt modelId="{BC109569-233A-455D-9FAE-084CBF7CD9E5}" type="pres">
      <dgm:prSet presAssocID="{0F874199-11B4-44B0-9042-195266FAB03D}" presName="AccentHold2" presStyleLbl="node1" presStyleIdx="7" presStyleCnt="19"/>
      <dgm:spPr/>
    </dgm:pt>
    <dgm:pt modelId="{65891CE9-2E2D-4EF5-988A-063C329BBF10}" type="pres">
      <dgm:prSet presAssocID="{3BEE730D-A1F7-4A96-B7AF-108BBF8F2AA5}" presName="Child2" presStyleLbl="node1" presStyleIdx="8" presStyleCnt="19">
        <dgm:presLayoutVars>
          <dgm:chMax val="0"/>
          <dgm:chPref val="0"/>
        </dgm:presLayoutVars>
      </dgm:prSet>
      <dgm:spPr/>
    </dgm:pt>
    <dgm:pt modelId="{BEA98D20-E7CB-432A-BD46-15C2B3FB864E}" type="pres">
      <dgm:prSet presAssocID="{3BEE730D-A1F7-4A96-B7AF-108BBF8F2AA5}" presName="Accent9" presStyleCnt="0"/>
      <dgm:spPr/>
    </dgm:pt>
    <dgm:pt modelId="{88FF62FF-82B0-40F5-A648-C4310F0ED2C7}" type="pres">
      <dgm:prSet presAssocID="{3BEE730D-A1F7-4A96-B7AF-108BBF8F2AA5}" presName="AccentHold1" presStyleLbl="node1" presStyleIdx="9" presStyleCnt="19"/>
      <dgm:spPr/>
    </dgm:pt>
    <dgm:pt modelId="{A404184D-5539-4DC3-8014-BA16DA6036D3}" type="pres">
      <dgm:prSet presAssocID="{3BEE730D-A1F7-4A96-B7AF-108BBF8F2AA5}" presName="Accent10" presStyleCnt="0"/>
      <dgm:spPr/>
    </dgm:pt>
    <dgm:pt modelId="{04396683-D804-467A-BA10-0D62647E25CC}" type="pres">
      <dgm:prSet presAssocID="{3BEE730D-A1F7-4A96-B7AF-108BBF8F2AA5}" presName="AccentHold2" presStyleLbl="node1" presStyleIdx="10" presStyleCnt="19"/>
      <dgm:spPr/>
    </dgm:pt>
    <dgm:pt modelId="{7EDA8379-151E-4C33-BA6E-0A232B6D2DD2}" type="pres">
      <dgm:prSet presAssocID="{3BEE730D-A1F7-4A96-B7AF-108BBF8F2AA5}" presName="Accent11" presStyleCnt="0"/>
      <dgm:spPr/>
    </dgm:pt>
    <dgm:pt modelId="{0BC57D89-4288-435B-B104-B5F1E30B7ACC}" type="pres">
      <dgm:prSet presAssocID="{3BEE730D-A1F7-4A96-B7AF-108BBF8F2AA5}" presName="AccentHold3" presStyleLbl="node1" presStyleIdx="11" presStyleCnt="19"/>
      <dgm:spPr/>
    </dgm:pt>
    <dgm:pt modelId="{A0C6E7D2-E630-426C-84E7-23C1BE9FE4C8}" type="pres">
      <dgm:prSet presAssocID="{E11CF808-CAFD-4CF8-ACB8-6AF701A7792F}" presName="Child3" presStyleLbl="node1" presStyleIdx="12" presStyleCnt="19">
        <dgm:presLayoutVars>
          <dgm:chMax val="0"/>
          <dgm:chPref val="0"/>
        </dgm:presLayoutVars>
      </dgm:prSet>
      <dgm:spPr/>
    </dgm:pt>
    <dgm:pt modelId="{12DA270D-A1C7-405D-B5C6-4D1D449C2092}" type="pres">
      <dgm:prSet presAssocID="{E11CF808-CAFD-4CF8-ACB8-6AF701A7792F}" presName="Accent12" presStyleCnt="0"/>
      <dgm:spPr/>
    </dgm:pt>
    <dgm:pt modelId="{DF40E102-48AB-49CB-92E4-B824BDE64A86}" type="pres">
      <dgm:prSet presAssocID="{E11CF808-CAFD-4CF8-ACB8-6AF701A7792F}" presName="AccentHold1" presStyleLbl="node1" presStyleIdx="13" presStyleCnt="19"/>
      <dgm:spPr/>
    </dgm:pt>
    <dgm:pt modelId="{C4979B94-80A7-4039-B1A3-0DE77A5A14F0}" type="pres">
      <dgm:prSet presAssocID="{2FCB2E73-04B8-4D25-B577-AEBC4F0A0399}" presName="Child4" presStyleLbl="node1" presStyleIdx="14" presStyleCnt="19">
        <dgm:presLayoutVars>
          <dgm:chMax val="0"/>
          <dgm:chPref val="0"/>
        </dgm:presLayoutVars>
      </dgm:prSet>
      <dgm:spPr/>
    </dgm:pt>
    <dgm:pt modelId="{F62EC2B8-03C2-4B5F-A4DD-16E45B3EE722}" type="pres">
      <dgm:prSet presAssocID="{2FCB2E73-04B8-4D25-B577-AEBC4F0A0399}" presName="Accent13" presStyleCnt="0"/>
      <dgm:spPr/>
    </dgm:pt>
    <dgm:pt modelId="{C6DDF10C-30ED-40C0-9930-A794767AA6EF}" type="pres">
      <dgm:prSet presAssocID="{2FCB2E73-04B8-4D25-B577-AEBC4F0A0399}" presName="AccentHold1" presStyleLbl="node1" presStyleIdx="15" presStyleCnt="19"/>
      <dgm:spPr/>
    </dgm:pt>
    <dgm:pt modelId="{54D52EC7-F402-4AA9-BD26-180BD9709884}" type="pres">
      <dgm:prSet presAssocID="{C480AD2D-08AC-4D65-9056-5715C4D34EDC}" presName="Child5" presStyleLbl="node1" presStyleIdx="16" presStyleCnt="19">
        <dgm:presLayoutVars>
          <dgm:chMax val="0"/>
          <dgm:chPref val="0"/>
        </dgm:presLayoutVars>
      </dgm:prSet>
      <dgm:spPr/>
    </dgm:pt>
    <dgm:pt modelId="{DFF8D11A-C64A-4C14-AC2A-88D2B667B1C9}" type="pres">
      <dgm:prSet presAssocID="{C480AD2D-08AC-4D65-9056-5715C4D34EDC}" presName="Accent15" presStyleCnt="0"/>
      <dgm:spPr/>
    </dgm:pt>
    <dgm:pt modelId="{9C0173BE-3460-49CF-8AE4-3EE7D1BA58BC}" type="pres">
      <dgm:prSet presAssocID="{C480AD2D-08AC-4D65-9056-5715C4D34EDC}" presName="AccentHold2" presStyleLbl="node1" presStyleIdx="17" presStyleCnt="19"/>
      <dgm:spPr/>
    </dgm:pt>
    <dgm:pt modelId="{1560ED64-A3A9-4771-95B4-281A726362AE}" type="pres">
      <dgm:prSet presAssocID="{C480AD2D-08AC-4D65-9056-5715C4D34EDC}" presName="Accent16" presStyleCnt="0"/>
      <dgm:spPr/>
    </dgm:pt>
    <dgm:pt modelId="{8CD244ED-662A-496B-B4A6-123A91719099}" type="pres">
      <dgm:prSet presAssocID="{C480AD2D-08AC-4D65-9056-5715C4D34EDC}" presName="AccentHold3" presStyleLbl="node1" presStyleIdx="18" presStyleCnt="19"/>
      <dgm:spPr/>
    </dgm:pt>
  </dgm:ptLst>
  <dgm:cxnLst>
    <dgm:cxn modelId="{A2050B69-9DC6-4E7A-9348-D2A4C99CF57B}" type="presOf" srcId="{3BEE730D-A1F7-4A96-B7AF-108BBF8F2AA5}" destId="{65891CE9-2E2D-4EF5-988A-063C329BBF10}" srcOrd="0" destOrd="0" presId="urn:microsoft.com/office/officeart/2009/3/layout/CircleRelationship"/>
    <dgm:cxn modelId="{01B0496B-AEE0-4916-BDDE-73048973BCB1}" type="presOf" srcId="{C480AD2D-08AC-4D65-9056-5715C4D34EDC}" destId="{54D52EC7-F402-4AA9-BD26-180BD9709884}" srcOrd="0" destOrd="0" presId="urn:microsoft.com/office/officeart/2009/3/layout/CircleRelationship"/>
    <dgm:cxn modelId="{0083BC89-525D-431A-ABE7-171C8FF986CD}" srcId="{9D18594B-28D9-461E-82B4-15ECF9851A19}" destId="{C480AD2D-08AC-4D65-9056-5715C4D34EDC}" srcOrd="4" destOrd="0" parTransId="{7ADFA37C-6D0B-42A8-B718-B8C60606923C}" sibTransId="{42705FF0-610C-469D-A884-984B3FBCE10E}"/>
    <dgm:cxn modelId="{D9B3AC8D-5BC1-4B44-AAA9-9EDF183AFA20}" srcId="{9D18594B-28D9-461E-82B4-15ECF9851A19}" destId="{3BEE730D-A1F7-4A96-B7AF-108BBF8F2AA5}" srcOrd="1" destOrd="0" parTransId="{0902DD63-8060-4E67-BD81-197C63DE875E}" sibTransId="{4FB7B214-37BA-44DF-AE63-6DC6C540FE9D}"/>
    <dgm:cxn modelId="{E0A4C89F-A328-4D3C-B0C3-52463939AD64}" srcId="{9D18594B-28D9-461E-82B4-15ECF9851A19}" destId="{2FCB2E73-04B8-4D25-B577-AEBC4F0A0399}" srcOrd="3" destOrd="0" parTransId="{C6A4C6C0-9F62-4A05-9991-BB1CE009FE0A}" sibTransId="{CC822F56-57B7-4C5B-B91D-AE7DF7149F0C}"/>
    <dgm:cxn modelId="{B237D5A3-19CB-405B-A5AC-8C816DC5410E}" srcId="{B50CCA61-E34D-4854-903C-0C5DA32CFAAE}" destId="{9D18594B-28D9-461E-82B4-15ECF9851A19}" srcOrd="0" destOrd="0" parTransId="{F0F348CE-998F-49CD-A6D7-E0DBFBE5FF16}" sibTransId="{305126B6-2F17-4C53-ACE4-0534A8E49CD2}"/>
    <dgm:cxn modelId="{C62BFBA6-73CA-4C01-B262-5CCA1BFB91E7}" type="presOf" srcId="{E11CF808-CAFD-4CF8-ACB8-6AF701A7792F}" destId="{A0C6E7D2-E630-426C-84E7-23C1BE9FE4C8}" srcOrd="0" destOrd="0" presId="urn:microsoft.com/office/officeart/2009/3/layout/CircleRelationship"/>
    <dgm:cxn modelId="{E3BFFCC2-AD18-47C9-9345-A6451045344C}" type="presOf" srcId="{9D18594B-28D9-461E-82B4-15ECF9851A19}" destId="{5C497425-7D69-4DF3-809C-8F9D5B8A5DF0}" srcOrd="0" destOrd="0" presId="urn:microsoft.com/office/officeart/2009/3/layout/CircleRelationship"/>
    <dgm:cxn modelId="{3D0955C4-A67F-4B93-AB7E-48B6E19DB4A1}" srcId="{9D18594B-28D9-461E-82B4-15ECF9851A19}" destId="{E11CF808-CAFD-4CF8-ACB8-6AF701A7792F}" srcOrd="2" destOrd="0" parTransId="{10EE4B63-C392-42BB-8588-FAA635051600}" sibTransId="{FFEF4097-C85A-4FAA-8040-1251FE717811}"/>
    <dgm:cxn modelId="{A569D8E8-31B1-4CC8-A400-B382BEA2B4C9}" type="presOf" srcId="{B50CCA61-E34D-4854-903C-0C5DA32CFAAE}" destId="{ED178B95-156D-47B7-A3D6-107A3ACA1C78}" srcOrd="0" destOrd="0" presId="urn:microsoft.com/office/officeart/2009/3/layout/CircleRelationship"/>
    <dgm:cxn modelId="{4BC3FCE9-E1C2-4481-BC84-FBC2DFE4070B}" srcId="{9D18594B-28D9-461E-82B4-15ECF9851A19}" destId="{0F874199-11B4-44B0-9042-195266FAB03D}" srcOrd="0" destOrd="0" parTransId="{065FAD65-D69D-4DC3-93F3-F0B4004862DF}" sibTransId="{2A1970B5-9E15-4E29-BA8D-8A6EE981B994}"/>
    <dgm:cxn modelId="{A6FFD4F0-3A99-4362-BC1D-B7DD709AAA37}" type="presOf" srcId="{2FCB2E73-04B8-4D25-B577-AEBC4F0A0399}" destId="{C4979B94-80A7-4039-B1A3-0DE77A5A14F0}" srcOrd="0" destOrd="0" presId="urn:microsoft.com/office/officeart/2009/3/layout/CircleRelationship"/>
    <dgm:cxn modelId="{27C509FD-D240-4831-B84E-DAAA23223BCF}" type="presOf" srcId="{0F874199-11B4-44B0-9042-195266FAB03D}" destId="{2A9D842C-09E3-412E-A241-5A8464ECD5E0}" srcOrd="0" destOrd="0" presId="urn:microsoft.com/office/officeart/2009/3/layout/CircleRelationship"/>
    <dgm:cxn modelId="{E74E815C-2DBC-4047-A43F-C62A93229854}" type="presParOf" srcId="{ED178B95-156D-47B7-A3D6-107A3ACA1C78}" destId="{5C497425-7D69-4DF3-809C-8F9D5B8A5DF0}" srcOrd="0" destOrd="0" presId="urn:microsoft.com/office/officeart/2009/3/layout/CircleRelationship"/>
    <dgm:cxn modelId="{0E50126D-E640-40DF-A4E8-98068D6A036D}" type="presParOf" srcId="{ED178B95-156D-47B7-A3D6-107A3ACA1C78}" destId="{892E86DD-32FA-4712-BFA6-2577E64DF431}" srcOrd="1" destOrd="0" presId="urn:microsoft.com/office/officeart/2009/3/layout/CircleRelationship"/>
    <dgm:cxn modelId="{32FE3F56-7C0D-4283-8DC5-0A8EA85F4ABF}" type="presParOf" srcId="{ED178B95-156D-47B7-A3D6-107A3ACA1C78}" destId="{4140D512-8D43-457A-BE22-BD260177961B}" srcOrd="2" destOrd="0" presId="urn:microsoft.com/office/officeart/2009/3/layout/CircleRelationship"/>
    <dgm:cxn modelId="{E6593BB6-D270-40F1-9E32-59F7E5B5C05D}" type="presParOf" srcId="{ED178B95-156D-47B7-A3D6-107A3ACA1C78}" destId="{83798B30-B2F8-42DA-B759-3F8E7977EA73}" srcOrd="3" destOrd="0" presId="urn:microsoft.com/office/officeart/2009/3/layout/CircleRelationship"/>
    <dgm:cxn modelId="{6784F116-7CE8-4AA7-BFAA-655793AFCDFE}" type="presParOf" srcId="{ED178B95-156D-47B7-A3D6-107A3ACA1C78}" destId="{11F7B0AE-59A7-4B2B-88DC-3BBF74288ACB}" srcOrd="4" destOrd="0" presId="urn:microsoft.com/office/officeart/2009/3/layout/CircleRelationship"/>
    <dgm:cxn modelId="{94D350FF-96F4-4C9B-9014-094A3FCA3650}" type="presParOf" srcId="{ED178B95-156D-47B7-A3D6-107A3ACA1C78}" destId="{8F8E2AB3-44CB-42A9-9598-2ACC4281374F}" srcOrd="5" destOrd="0" presId="urn:microsoft.com/office/officeart/2009/3/layout/CircleRelationship"/>
    <dgm:cxn modelId="{8F79AB54-2346-458B-908E-860694CF0571}" type="presParOf" srcId="{ED178B95-156D-47B7-A3D6-107A3ACA1C78}" destId="{2A9D842C-09E3-412E-A241-5A8464ECD5E0}" srcOrd="6" destOrd="0" presId="urn:microsoft.com/office/officeart/2009/3/layout/CircleRelationship"/>
    <dgm:cxn modelId="{088E492D-5CC8-44B1-8826-9976CD595379}" type="presParOf" srcId="{ED178B95-156D-47B7-A3D6-107A3ACA1C78}" destId="{BA806AE2-2855-4B8E-8FCD-22D60C18BF78}" srcOrd="7" destOrd="0" presId="urn:microsoft.com/office/officeart/2009/3/layout/CircleRelationship"/>
    <dgm:cxn modelId="{A2E48F92-AA00-4297-A6CE-5D0B251AC1CB}" type="presParOf" srcId="{BA806AE2-2855-4B8E-8FCD-22D60C18BF78}" destId="{3DFC1850-6F7C-419D-8B66-9546F2BEFE03}" srcOrd="0" destOrd="0" presId="urn:microsoft.com/office/officeart/2009/3/layout/CircleRelationship"/>
    <dgm:cxn modelId="{8BCE1550-623A-424A-82ED-CB87FFA6D8F6}" type="presParOf" srcId="{ED178B95-156D-47B7-A3D6-107A3ACA1C78}" destId="{46ED800E-2257-4C37-99A1-78A3DFD0B827}" srcOrd="8" destOrd="0" presId="urn:microsoft.com/office/officeart/2009/3/layout/CircleRelationship"/>
    <dgm:cxn modelId="{80C7B615-1606-4DE6-8857-00A3B1838E76}" type="presParOf" srcId="{46ED800E-2257-4C37-99A1-78A3DFD0B827}" destId="{BC109569-233A-455D-9FAE-084CBF7CD9E5}" srcOrd="0" destOrd="0" presId="urn:microsoft.com/office/officeart/2009/3/layout/CircleRelationship"/>
    <dgm:cxn modelId="{A961CFEF-2200-42D1-9E00-BCEC9CAA60B4}" type="presParOf" srcId="{ED178B95-156D-47B7-A3D6-107A3ACA1C78}" destId="{65891CE9-2E2D-4EF5-988A-063C329BBF10}" srcOrd="9" destOrd="0" presId="urn:microsoft.com/office/officeart/2009/3/layout/CircleRelationship"/>
    <dgm:cxn modelId="{B7697B5A-A220-4F82-8959-5305C614CB5D}" type="presParOf" srcId="{ED178B95-156D-47B7-A3D6-107A3ACA1C78}" destId="{BEA98D20-E7CB-432A-BD46-15C2B3FB864E}" srcOrd="10" destOrd="0" presId="urn:microsoft.com/office/officeart/2009/3/layout/CircleRelationship"/>
    <dgm:cxn modelId="{C49C6D33-027F-48EE-ADE7-A768C502FF9B}" type="presParOf" srcId="{BEA98D20-E7CB-432A-BD46-15C2B3FB864E}" destId="{88FF62FF-82B0-40F5-A648-C4310F0ED2C7}" srcOrd="0" destOrd="0" presId="urn:microsoft.com/office/officeart/2009/3/layout/CircleRelationship"/>
    <dgm:cxn modelId="{A1941FF2-F5E0-4187-B1C4-2AEB329186BA}" type="presParOf" srcId="{ED178B95-156D-47B7-A3D6-107A3ACA1C78}" destId="{A404184D-5539-4DC3-8014-BA16DA6036D3}" srcOrd="11" destOrd="0" presId="urn:microsoft.com/office/officeart/2009/3/layout/CircleRelationship"/>
    <dgm:cxn modelId="{1B9C25F4-BDA8-440D-B813-22D872808D6D}" type="presParOf" srcId="{A404184D-5539-4DC3-8014-BA16DA6036D3}" destId="{04396683-D804-467A-BA10-0D62647E25CC}" srcOrd="0" destOrd="0" presId="urn:microsoft.com/office/officeart/2009/3/layout/CircleRelationship"/>
    <dgm:cxn modelId="{AC74E9DB-94F8-4870-90CB-DC3B641D0405}" type="presParOf" srcId="{ED178B95-156D-47B7-A3D6-107A3ACA1C78}" destId="{7EDA8379-151E-4C33-BA6E-0A232B6D2DD2}" srcOrd="12" destOrd="0" presId="urn:microsoft.com/office/officeart/2009/3/layout/CircleRelationship"/>
    <dgm:cxn modelId="{9DE36FD1-C111-4705-8945-717DD479022C}" type="presParOf" srcId="{7EDA8379-151E-4C33-BA6E-0A232B6D2DD2}" destId="{0BC57D89-4288-435B-B104-B5F1E30B7ACC}" srcOrd="0" destOrd="0" presId="urn:microsoft.com/office/officeart/2009/3/layout/CircleRelationship"/>
    <dgm:cxn modelId="{4524FABA-DF65-4B44-BAC7-B97B09AC04EC}" type="presParOf" srcId="{ED178B95-156D-47B7-A3D6-107A3ACA1C78}" destId="{A0C6E7D2-E630-426C-84E7-23C1BE9FE4C8}" srcOrd="13" destOrd="0" presId="urn:microsoft.com/office/officeart/2009/3/layout/CircleRelationship"/>
    <dgm:cxn modelId="{A5466683-7500-4021-A1A1-FD89E2BA0D15}" type="presParOf" srcId="{ED178B95-156D-47B7-A3D6-107A3ACA1C78}" destId="{12DA270D-A1C7-405D-B5C6-4D1D449C2092}" srcOrd="14" destOrd="0" presId="urn:microsoft.com/office/officeart/2009/3/layout/CircleRelationship"/>
    <dgm:cxn modelId="{AF3D22EA-465B-4091-8E4A-D8D0E45326E9}" type="presParOf" srcId="{12DA270D-A1C7-405D-B5C6-4D1D449C2092}" destId="{DF40E102-48AB-49CB-92E4-B824BDE64A86}" srcOrd="0" destOrd="0" presId="urn:microsoft.com/office/officeart/2009/3/layout/CircleRelationship"/>
    <dgm:cxn modelId="{84CA5EFC-AD8B-4E06-B771-E45FE36AF6CA}" type="presParOf" srcId="{ED178B95-156D-47B7-A3D6-107A3ACA1C78}" destId="{C4979B94-80A7-4039-B1A3-0DE77A5A14F0}" srcOrd="15" destOrd="0" presId="urn:microsoft.com/office/officeart/2009/3/layout/CircleRelationship"/>
    <dgm:cxn modelId="{65473683-6590-4D83-8A71-88EA2049AEB1}" type="presParOf" srcId="{ED178B95-156D-47B7-A3D6-107A3ACA1C78}" destId="{F62EC2B8-03C2-4B5F-A4DD-16E45B3EE722}" srcOrd="16" destOrd="0" presId="urn:microsoft.com/office/officeart/2009/3/layout/CircleRelationship"/>
    <dgm:cxn modelId="{FF7F21CE-D178-4192-888B-69A73290AE89}" type="presParOf" srcId="{F62EC2B8-03C2-4B5F-A4DD-16E45B3EE722}" destId="{C6DDF10C-30ED-40C0-9930-A794767AA6EF}" srcOrd="0" destOrd="0" presId="urn:microsoft.com/office/officeart/2009/3/layout/CircleRelationship"/>
    <dgm:cxn modelId="{8E4497E0-3B21-47FF-B678-CA106D03BD45}" type="presParOf" srcId="{ED178B95-156D-47B7-A3D6-107A3ACA1C78}" destId="{54D52EC7-F402-4AA9-BD26-180BD9709884}" srcOrd="17" destOrd="0" presId="urn:microsoft.com/office/officeart/2009/3/layout/CircleRelationship"/>
    <dgm:cxn modelId="{78627803-6645-46DF-A095-14640CC250A2}" type="presParOf" srcId="{ED178B95-156D-47B7-A3D6-107A3ACA1C78}" destId="{DFF8D11A-C64A-4C14-AC2A-88D2B667B1C9}" srcOrd="18" destOrd="0" presId="urn:microsoft.com/office/officeart/2009/3/layout/CircleRelationship"/>
    <dgm:cxn modelId="{58E6BC19-2188-4605-BE76-86FE4B19328E}" type="presParOf" srcId="{DFF8D11A-C64A-4C14-AC2A-88D2B667B1C9}" destId="{9C0173BE-3460-49CF-8AE4-3EE7D1BA58BC}" srcOrd="0" destOrd="0" presId="urn:microsoft.com/office/officeart/2009/3/layout/CircleRelationship"/>
    <dgm:cxn modelId="{11E49539-4B3F-460A-86B5-7012B4E9B7BF}" type="presParOf" srcId="{ED178B95-156D-47B7-A3D6-107A3ACA1C78}" destId="{1560ED64-A3A9-4771-95B4-281A726362AE}" srcOrd="19" destOrd="0" presId="urn:microsoft.com/office/officeart/2009/3/layout/CircleRelationship"/>
    <dgm:cxn modelId="{A6204BEC-7F5D-47A8-9FEB-A3900D91049A}" type="presParOf" srcId="{1560ED64-A3A9-4771-95B4-281A726362AE}" destId="{8CD244ED-662A-496B-B4A6-123A91719099}"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9F0EB6-0B11-40D6-B403-3EB0A68F5986}" type="doc">
      <dgm:prSet loTypeId="urn:microsoft.com/office/officeart/2005/8/layout/process1" loCatId="process" qsTypeId="urn:microsoft.com/office/officeart/2005/8/quickstyle/simple2" qsCatId="simple" csTypeId="urn:microsoft.com/office/officeart/2005/8/colors/colorful5" csCatId="colorful" phldr="1"/>
      <dgm:spPr/>
    </dgm:pt>
    <dgm:pt modelId="{0E97F038-1049-4A9A-AA26-DBDD64C6A309}">
      <dgm:prSet phldrT="[Text]"/>
      <dgm:spPr/>
      <dgm:t>
        <a:bodyPr/>
        <a:lstStyle/>
        <a:p>
          <a:r>
            <a:rPr lang="en-US" dirty="0" err="1"/>
            <a:t>DireWolf</a:t>
          </a:r>
          <a:r>
            <a:rPr lang="en-US" dirty="0"/>
            <a:t> reads from a file</a:t>
          </a:r>
        </a:p>
      </dgm:t>
    </dgm:pt>
    <dgm:pt modelId="{2511D1D4-9409-4F0E-A904-E94CE22A3738}" type="parTrans" cxnId="{1A8A7B4B-9366-482C-AB3B-16521CF537AD}">
      <dgm:prSet/>
      <dgm:spPr/>
      <dgm:t>
        <a:bodyPr/>
        <a:lstStyle/>
        <a:p>
          <a:endParaRPr lang="en-US"/>
        </a:p>
      </dgm:t>
    </dgm:pt>
    <dgm:pt modelId="{274CA734-A947-40BF-9416-08AAC2A65AFC}" type="sibTrans" cxnId="{1A8A7B4B-9366-482C-AB3B-16521CF537AD}">
      <dgm:prSet/>
      <dgm:spPr/>
      <dgm:t>
        <a:bodyPr/>
        <a:lstStyle/>
        <a:p>
          <a:endParaRPr lang="en-US"/>
        </a:p>
      </dgm:t>
    </dgm:pt>
    <dgm:pt modelId="{99A881F9-C3D9-41B8-A5C5-82A769D2E41E}">
      <dgm:prSet phldrT="[Text]"/>
      <dgm:spPr/>
      <dgm:t>
        <a:bodyPr/>
        <a:lstStyle/>
        <a:p>
          <a:r>
            <a:rPr lang="en-US" err="1"/>
            <a:t>DireWolf</a:t>
          </a:r>
          <a:r>
            <a:rPr lang="en-US"/>
            <a:t> converts to AX.25 </a:t>
          </a:r>
        </a:p>
      </dgm:t>
    </dgm:pt>
    <dgm:pt modelId="{D3F21C7D-972F-485A-87AA-BA2297FB5BCC}" type="parTrans" cxnId="{5B12705B-62C0-4E76-9CCB-CD6D337785C2}">
      <dgm:prSet/>
      <dgm:spPr/>
      <dgm:t>
        <a:bodyPr/>
        <a:lstStyle/>
        <a:p>
          <a:endParaRPr lang="en-US"/>
        </a:p>
      </dgm:t>
    </dgm:pt>
    <dgm:pt modelId="{FD54DC87-32CE-4531-A6A0-35377937604F}" type="sibTrans" cxnId="{5B12705B-62C0-4E76-9CCB-CD6D337785C2}">
      <dgm:prSet/>
      <dgm:spPr/>
      <dgm:t>
        <a:bodyPr/>
        <a:lstStyle/>
        <a:p>
          <a:endParaRPr lang="en-US"/>
        </a:p>
      </dgm:t>
    </dgm:pt>
    <dgm:pt modelId="{3F5BF229-B420-4505-8A4F-D48FE49B12AD}">
      <dgm:prSet phldrT="[Text]"/>
      <dgm:spPr/>
      <dgm:t>
        <a:bodyPr/>
        <a:lstStyle/>
        <a:p>
          <a:r>
            <a:rPr lang="en-US"/>
            <a:t>Radio Transmission</a:t>
          </a:r>
        </a:p>
      </dgm:t>
    </dgm:pt>
    <dgm:pt modelId="{6B18FF4C-01E5-41BF-9970-20808C437BB9}" type="parTrans" cxnId="{380ECD06-FD23-4517-8B69-24DC601D02FA}">
      <dgm:prSet/>
      <dgm:spPr/>
      <dgm:t>
        <a:bodyPr/>
        <a:lstStyle/>
        <a:p>
          <a:endParaRPr lang="en-US"/>
        </a:p>
      </dgm:t>
    </dgm:pt>
    <dgm:pt modelId="{65B828F5-B843-4FDF-954B-5F892B188C48}" type="sibTrans" cxnId="{380ECD06-FD23-4517-8B69-24DC601D02FA}">
      <dgm:prSet/>
      <dgm:spPr/>
      <dgm:t>
        <a:bodyPr/>
        <a:lstStyle/>
        <a:p>
          <a:endParaRPr lang="en-US"/>
        </a:p>
      </dgm:t>
    </dgm:pt>
    <dgm:pt modelId="{AB817A92-9F84-4FEF-9D5D-3A24EAE887C0}">
      <dgm:prSet phldrT="[Text]"/>
      <dgm:spPr/>
      <dgm:t>
        <a:bodyPr/>
        <a:lstStyle/>
        <a:p>
          <a:r>
            <a:rPr lang="en-US" dirty="0"/>
            <a:t>Sound Card</a:t>
          </a:r>
        </a:p>
      </dgm:t>
    </dgm:pt>
    <dgm:pt modelId="{6474D395-6B4B-4B9A-8549-24C8BBA2A934}" type="parTrans" cxnId="{B0A661BA-7963-4C34-A8F8-6FEDD1714741}">
      <dgm:prSet/>
      <dgm:spPr/>
      <dgm:t>
        <a:bodyPr/>
        <a:lstStyle/>
        <a:p>
          <a:endParaRPr lang="en-US"/>
        </a:p>
      </dgm:t>
    </dgm:pt>
    <dgm:pt modelId="{24C427EA-AD9F-4D37-B0BD-0CBCA97E4CF4}" type="sibTrans" cxnId="{B0A661BA-7963-4C34-A8F8-6FEDD1714741}">
      <dgm:prSet/>
      <dgm:spPr/>
      <dgm:t>
        <a:bodyPr/>
        <a:lstStyle/>
        <a:p>
          <a:endParaRPr lang="en-US"/>
        </a:p>
      </dgm:t>
    </dgm:pt>
    <dgm:pt modelId="{9E973857-512A-42B4-BC6D-70E3267C2BED}" type="pres">
      <dgm:prSet presAssocID="{5A9F0EB6-0B11-40D6-B403-3EB0A68F5986}" presName="Name0" presStyleCnt="0">
        <dgm:presLayoutVars>
          <dgm:dir/>
          <dgm:resizeHandles val="exact"/>
        </dgm:presLayoutVars>
      </dgm:prSet>
      <dgm:spPr/>
    </dgm:pt>
    <dgm:pt modelId="{DB7A59EF-3B80-403A-A1BB-8003428706B7}" type="pres">
      <dgm:prSet presAssocID="{0E97F038-1049-4A9A-AA26-DBDD64C6A309}" presName="node" presStyleLbl="node1" presStyleIdx="0" presStyleCnt="4">
        <dgm:presLayoutVars>
          <dgm:bulletEnabled val="1"/>
        </dgm:presLayoutVars>
      </dgm:prSet>
      <dgm:spPr/>
    </dgm:pt>
    <dgm:pt modelId="{7765D821-97EA-44B0-A32D-FDCF468658B2}" type="pres">
      <dgm:prSet presAssocID="{274CA734-A947-40BF-9416-08AAC2A65AFC}" presName="sibTrans" presStyleLbl="sibTrans2D1" presStyleIdx="0" presStyleCnt="3"/>
      <dgm:spPr/>
    </dgm:pt>
    <dgm:pt modelId="{6A0F9F06-8A8A-4663-BEE8-8C537E04C993}" type="pres">
      <dgm:prSet presAssocID="{274CA734-A947-40BF-9416-08AAC2A65AFC}" presName="connectorText" presStyleLbl="sibTrans2D1" presStyleIdx="0" presStyleCnt="3"/>
      <dgm:spPr/>
    </dgm:pt>
    <dgm:pt modelId="{AAD54A4D-230B-490C-B9A4-36695622C1A9}" type="pres">
      <dgm:prSet presAssocID="{99A881F9-C3D9-41B8-A5C5-82A769D2E41E}" presName="node" presStyleLbl="node1" presStyleIdx="1" presStyleCnt="4">
        <dgm:presLayoutVars>
          <dgm:bulletEnabled val="1"/>
        </dgm:presLayoutVars>
      </dgm:prSet>
      <dgm:spPr/>
    </dgm:pt>
    <dgm:pt modelId="{A3D9D42C-4E0D-4C5B-9438-6A916BAD4A6B}" type="pres">
      <dgm:prSet presAssocID="{FD54DC87-32CE-4531-A6A0-35377937604F}" presName="sibTrans" presStyleLbl="sibTrans2D1" presStyleIdx="1" presStyleCnt="3"/>
      <dgm:spPr/>
    </dgm:pt>
    <dgm:pt modelId="{9246A0CD-4B14-4DD1-B7B1-8DD8007B945A}" type="pres">
      <dgm:prSet presAssocID="{FD54DC87-32CE-4531-A6A0-35377937604F}" presName="connectorText" presStyleLbl="sibTrans2D1" presStyleIdx="1" presStyleCnt="3"/>
      <dgm:spPr/>
    </dgm:pt>
    <dgm:pt modelId="{D6F9DA5B-E296-41C2-AEBD-3AFFECC1F6BF}" type="pres">
      <dgm:prSet presAssocID="{AB817A92-9F84-4FEF-9D5D-3A24EAE887C0}" presName="node" presStyleLbl="node1" presStyleIdx="2" presStyleCnt="4">
        <dgm:presLayoutVars>
          <dgm:bulletEnabled val="1"/>
        </dgm:presLayoutVars>
      </dgm:prSet>
      <dgm:spPr/>
    </dgm:pt>
    <dgm:pt modelId="{15EEF2AD-DAA8-4DCB-881D-FD2A46ADB498}" type="pres">
      <dgm:prSet presAssocID="{24C427EA-AD9F-4D37-B0BD-0CBCA97E4CF4}" presName="sibTrans" presStyleLbl="sibTrans2D1" presStyleIdx="2" presStyleCnt="3"/>
      <dgm:spPr/>
    </dgm:pt>
    <dgm:pt modelId="{49CDAF02-92D0-4B3C-BE81-4C707F1023A8}" type="pres">
      <dgm:prSet presAssocID="{24C427EA-AD9F-4D37-B0BD-0CBCA97E4CF4}" presName="connectorText" presStyleLbl="sibTrans2D1" presStyleIdx="2" presStyleCnt="3"/>
      <dgm:spPr/>
    </dgm:pt>
    <dgm:pt modelId="{A4B03D76-100C-4764-B287-CC10226DDD85}" type="pres">
      <dgm:prSet presAssocID="{3F5BF229-B420-4505-8A4F-D48FE49B12AD}" presName="node" presStyleLbl="node1" presStyleIdx="3" presStyleCnt="4">
        <dgm:presLayoutVars>
          <dgm:bulletEnabled val="1"/>
        </dgm:presLayoutVars>
      </dgm:prSet>
      <dgm:spPr/>
    </dgm:pt>
  </dgm:ptLst>
  <dgm:cxnLst>
    <dgm:cxn modelId="{380ECD06-FD23-4517-8B69-24DC601D02FA}" srcId="{5A9F0EB6-0B11-40D6-B403-3EB0A68F5986}" destId="{3F5BF229-B420-4505-8A4F-D48FE49B12AD}" srcOrd="3" destOrd="0" parTransId="{6B18FF4C-01E5-41BF-9970-20808C437BB9}" sibTransId="{65B828F5-B843-4FDF-954B-5F892B188C48}"/>
    <dgm:cxn modelId="{4A866213-B965-41B3-A176-57F7C65A15FD}" type="presOf" srcId="{FD54DC87-32CE-4531-A6A0-35377937604F}" destId="{9246A0CD-4B14-4DD1-B7B1-8DD8007B945A}" srcOrd="1" destOrd="0" presId="urn:microsoft.com/office/officeart/2005/8/layout/process1"/>
    <dgm:cxn modelId="{92485225-CA53-4FFE-82A1-5483A1C600BC}" type="presOf" srcId="{274CA734-A947-40BF-9416-08AAC2A65AFC}" destId="{7765D821-97EA-44B0-A32D-FDCF468658B2}" srcOrd="0" destOrd="0" presId="urn:microsoft.com/office/officeart/2005/8/layout/process1"/>
    <dgm:cxn modelId="{C7D5842B-EB49-441E-9FED-0E336D5737D2}" type="presOf" srcId="{24C427EA-AD9F-4D37-B0BD-0CBCA97E4CF4}" destId="{49CDAF02-92D0-4B3C-BE81-4C707F1023A8}" srcOrd="1" destOrd="0" presId="urn:microsoft.com/office/officeart/2005/8/layout/process1"/>
    <dgm:cxn modelId="{E082402D-C732-4538-B2CB-BE6CDB7F9F5B}" type="presOf" srcId="{24C427EA-AD9F-4D37-B0BD-0CBCA97E4CF4}" destId="{15EEF2AD-DAA8-4DCB-881D-FD2A46ADB498}" srcOrd="0" destOrd="0" presId="urn:microsoft.com/office/officeart/2005/8/layout/process1"/>
    <dgm:cxn modelId="{31AF7037-405E-496E-8DA1-F16F16915AD0}" type="presOf" srcId="{AB817A92-9F84-4FEF-9D5D-3A24EAE887C0}" destId="{D6F9DA5B-E296-41C2-AEBD-3AFFECC1F6BF}" srcOrd="0" destOrd="0" presId="urn:microsoft.com/office/officeart/2005/8/layout/process1"/>
    <dgm:cxn modelId="{5B12705B-62C0-4E76-9CCB-CD6D337785C2}" srcId="{5A9F0EB6-0B11-40D6-B403-3EB0A68F5986}" destId="{99A881F9-C3D9-41B8-A5C5-82A769D2E41E}" srcOrd="1" destOrd="0" parTransId="{D3F21C7D-972F-485A-87AA-BA2297FB5BCC}" sibTransId="{FD54DC87-32CE-4531-A6A0-35377937604F}"/>
    <dgm:cxn modelId="{1A8A7B4B-9366-482C-AB3B-16521CF537AD}" srcId="{5A9F0EB6-0B11-40D6-B403-3EB0A68F5986}" destId="{0E97F038-1049-4A9A-AA26-DBDD64C6A309}" srcOrd="0" destOrd="0" parTransId="{2511D1D4-9409-4F0E-A904-E94CE22A3738}" sibTransId="{274CA734-A947-40BF-9416-08AAC2A65AFC}"/>
    <dgm:cxn modelId="{C2EA4673-EAC5-4E1E-8553-6D4EBF19FBB6}" type="presOf" srcId="{99A881F9-C3D9-41B8-A5C5-82A769D2E41E}" destId="{AAD54A4D-230B-490C-B9A4-36695622C1A9}" srcOrd="0" destOrd="0" presId="urn:microsoft.com/office/officeart/2005/8/layout/process1"/>
    <dgm:cxn modelId="{E8C23579-113F-4213-B452-8542FFD1E601}" type="presOf" srcId="{3F5BF229-B420-4505-8A4F-D48FE49B12AD}" destId="{A4B03D76-100C-4764-B287-CC10226DDD85}" srcOrd="0" destOrd="0" presId="urn:microsoft.com/office/officeart/2005/8/layout/process1"/>
    <dgm:cxn modelId="{6091AF7D-1C25-478F-8F69-21ED19D2208B}" type="presOf" srcId="{FD54DC87-32CE-4531-A6A0-35377937604F}" destId="{A3D9D42C-4E0D-4C5B-9438-6A916BAD4A6B}" srcOrd="0" destOrd="0" presId="urn:microsoft.com/office/officeart/2005/8/layout/process1"/>
    <dgm:cxn modelId="{C88D9D9E-2D3D-480C-9120-AEB71E03FF8E}" type="presOf" srcId="{5A9F0EB6-0B11-40D6-B403-3EB0A68F5986}" destId="{9E973857-512A-42B4-BC6D-70E3267C2BED}" srcOrd="0" destOrd="0" presId="urn:microsoft.com/office/officeart/2005/8/layout/process1"/>
    <dgm:cxn modelId="{B0A661BA-7963-4C34-A8F8-6FEDD1714741}" srcId="{5A9F0EB6-0B11-40D6-B403-3EB0A68F5986}" destId="{AB817A92-9F84-4FEF-9D5D-3A24EAE887C0}" srcOrd="2" destOrd="0" parTransId="{6474D395-6B4B-4B9A-8549-24C8BBA2A934}" sibTransId="{24C427EA-AD9F-4D37-B0BD-0CBCA97E4CF4}"/>
    <dgm:cxn modelId="{95A6A4D8-F2A0-4756-957C-0B87F188BC7B}" type="presOf" srcId="{0E97F038-1049-4A9A-AA26-DBDD64C6A309}" destId="{DB7A59EF-3B80-403A-A1BB-8003428706B7}" srcOrd="0" destOrd="0" presId="urn:microsoft.com/office/officeart/2005/8/layout/process1"/>
    <dgm:cxn modelId="{A1704CDA-662F-48E0-8662-4D16860F3079}" type="presOf" srcId="{274CA734-A947-40BF-9416-08AAC2A65AFC}" destId="{6A0F9F06-8A8A-4663-BEE8-8C537E04C993}" srcOrd="1" destOrd="0" presId="urn:microsoft.com/office/officeart/2005/8/layout/process1"/>
    <dgm:cxn modelId="{A2B2D15C-B979-47DF-81AF-A58168E1F33A}" type="presParOf" srcId="{9E973857-512A-42B4-BC6D-70E3267C2BED}" destId="{DB7A59EF-3B80-403A-A1BB-8003428706B7}" srcOrd="0" destOrd="0" presId="urn:microsoft.com/office/officeart/2005/8/layout/process1"/>
    <dgm:cxn modelId="{31F0B3D1-BDC8-4131-86C9-6C894260A1B5}" type="presParOf" srcId="{9E973857-512A-42B4-BC6D-70E3267C2BED}" destId="{7765D821-97EA-44B0-A32D-FDCF468658B2}" srcOrd="1" destOrd="0" presId="urn:microsoft.com/office/officeart/2005/8/layout/process1"/>
    <dgm:cxn modelId="{43413AE7-1642-4D86-9766-5635BBD1CA49}" type="presParOf" srcId="{7765D821-97EA-44B0-A32D-FDCF468658B2}" destId="{6A0F9F06-8A8A-4663-BEE8-8C537E04C993}" srcOrd="0" destOrd="0" presId="urn:microsoft.com/office/officeart/2005/8/layout/process1"/>
    <dgm:cxn modelId="{76D5BA1C-1C64-48BF-AB49-3BE2602EDDEC}" type="presParOf" srcId="{9E973857-512A-42B4-BC6D-70E3267C2BED}" destId="{AAD54A4D-230B-490C-B9A4-36695622C1A9}" srcOrd="2" destOrd="0" presId="urn:microsoft.com/office/officeart/2005/8/layout/process1"/>
    <dgm:cxn modelId="{02F84F1C-6655-452B-94E1-7AF9DBEF5AB9}" type="presParOf" srcId="{9E973857-512A-42B4-BC6D-70E3267C2BED}" destId="{A3D9D42C-4E0D-4C5B-9438-6A916BAD4A6B}" srcOrd="3" destOrd="0" presId="urn:microsoft.com/office/officeart/2005/8/layout/process1"/>
    <dgm:cxn modelId="{6DB31A87-B7F0-4D9D-BDF6-688CE1DDEFCD}" type="presParOf" srcId="{A3D9D42C-4E0D-4C5B-9438-6A916BAD4A6B}" destId="{9246A0CD-4B14-4DD1-B7B1-8DD8007B945A}" srcOrd="0" destOrd="0" presId="urn:microsoft.com/office/officeart/2005/8/layout/process1"/>
    <dgm:cxn modelId="{E4961B4E-D682-4411-A490-DC4F62551CBB}" type="presParOf" srcId="{9E973857-512A-42B4-BC6D-70E3267C2BED}" destId="{D6F9DA5B-E296-41C2-AEBD-3AFFECC1F6BF}" srcOrd="4" destOrd="0" presId="urn:microsoft.com/office/officeart/2005/8/layout/process1"/>
    <dgm:cxn modelId="{365FCFF8-D284-433D-8DF8-DB3010AC7867}" type="presParOf" srcId="{9E973857-512A-42B4-BC6D-70E3267C2BED}" destId="{15EEF2AD-DAA8-4DCB-881D-FD2A46ADB498}" srcOrd="5" destOrd="0" presId="urn:microsoft.com/office/officeart/2005/8/layout/process1"/>
    <dgm:cxn modelId="{56E39C65-6EA6-4E40-8C31-417018800360}" type="presParOf" srcId="{15EEF2AD-DAA8-4DCB-881D-FD2A46ADB498}" destId="{49CDAF02-92D0-4B3C-BE81-4C707F1023A8}" srcOrd="0" destOrd="0" presId="urn:microsoft.com/office/officeart/2005/8/layout/process1"/>
    <dgm:cxn modelId="{4BADFFEF-D439-4E67-BD85-AA0E75E446B5}" type="presParOf" srcId="{9E973857-512A-42B4-BC6D-70E3267C2BED}" destId="{A4B03D76-100C-4764-B287-CC10226DDD8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9F0EB6-0B11-40D6-B403-3EB0A68F5986}" type="doc">
      <dgm:prSet loTypeId="urn:microsoft.com/office/officeart/2005/8/layout/process1" loCatId="process" qsTypeId="urn:microsoft.com/office/officeart/2005/8/quickstyle/simple2" qsCatId="simple" csTypeId="urn:microsoft.com/office/officeart/2005/8/colors/colorful5" csCatId="colorful" phldr="1"/>
      <dgm:spPr/>
    </dgm:pt>
    <dgm:pt modelId="{0E97F038-1049-4A9A-AA26-DBDD64C6A309}">
      <dgm:prSet phldrT="[Text]"/>
      <dgm:spPr/>
      <dgm:t>
        <a:bodyPr/>
        <a:lstStyle/>
        <a:p>
          <a:r>
            <a:rPr lang="en-US"/>
            <a:t>Receive radio signal</a:t>
          </a:r>
        </a:p>
      </dgm:t>
    </dgm:pt>
    <dgm:pt modelId="{2511D1D4-9409-4F0E-A904-E94CE22A3738}" type="parTrans" cxnId="{1A8A7B4B-9366-482C-AB3B-16521CF537AD}">
      <dgm:prSet/>
      <dgm:spPr/>
    </dgm:pt>
    <dgm:pt modelId="{274CA734-A947-40BF-9416-08AAC2A65AFC}" type="sibTrans" cxnId="{1A8A7B4B-9366-482C-AB3B-16521CF537AD}">
      <dgm:prSet/>
      <dgm:spPr/>
      <dgm:t>
        <a:bodyPr/>
        <a:lstStyle/>
        <a:p>
          <a:endParaRPr lang="en-US"/>
        </a:p>
      </dgm:t>
    </dgm:pt>
    <dgm:pt modelId="{99A881F9-C3D9-41B8-A5C5-82A769D2E41E}">
      <dgm:prSet phldrT="[Text]"/>
      <dgm:spPr/>
      <dgm:t>
        <a:bodyPr/>
        <a:lstStyle/>
        <a:p>
          <a:r>
            <a:rPr lang="en-US"/>
            <a:t>Sound Card</a:t>
          </a:r>
        </a:p>
      </dgm:t>
    </dgm:pt>
    <dgm:pt modelId="{D3F21C7D-972F-485A-87AA-BA2297FB5BCC}" type="parTrans" cxnId="{5B12705B-62C0-4E76-9CCB-CD6D337785C2}">
      <dgm:prSet/>
      <dgm:spPr/>
    </dgm:pt>
    <dgm:pt modelId="{FD54DC87-32CE-4531-A6A0-35377937604F}" type="sibTrans" cxnId="{5B12705B-62C0-4E76-9CCB-CD6D337785C2}">
      <dgm:prSet/>
      <dgm:spPr/>
      <dgm:t>
        <a:bodyPr/>
        <a:lstStyle/>
        <a:p>
          <a:endParaRPr lang="en-US"/>
        </a:p>
      </dgm:t>
    </dgm:pt>
    <dgm:pt modelId="{3F5BF229-B420-4505-8A4F-D48FE49B12AD}">
      <dgm:prSet phldrT="[Text]"/>
      <dgm:spPr/>
      <dgm:t>
        <a:bodyPr/>
        <a:lstStyle/>
        <a:p>
          <a:r>
            <a:rPr lang="en-US"/>
            <a:t>Writes decoded packet to  a file</a:t>
          </a:r>
        </a:p>
      </dgm:t>
    </dgm:pt>
    <dgm:pt modelId="{6B18FF4C-01E5-41BF-9970-20808C437BB9}" type="parTrans" cxnId="{380ECD06-FD23-4517-8B69-24DC601D02FA}">
      <dgm:prSet/>
      <dgm:spPr/>
    </dgm:pt>
    <dgm:pt modelId="{65B828F5-B843-4FDF-954B-5F892B188C48}" type="sibTrans" cxnId="{380ECD06-FD23-4517-8B69-24DC601D02FA}">
      <dgm:prSet/>
      <dgm:spPr/>
      <dgm:t>
        <a:bodyPr/>
        <a:lstStyle/>
        <a:p>
          <a:endParaRPr lang="en-US"/>
        </a:p>
      </dgm:t>
    </dgm:pt>
    <dgm:pt modelId="{AB817A92-9F84-4FEF-9D5D-3A24EAE887C0}">
      <dgm:prSet phldrT="[Text]"/>
      <dgm:spPr/>
      <dgm:t>
        <a:bodyPr/>
        <a:lstStyle/>
        <a:p>
          <a:r>
            <a:rPr lang="en-US" err="1"/>
            <a:t>DireWolf</a:t>
          </a:r>
          <a:r>
            <a:rPr lang="en-US"/>
            <a:t> decodes</a:t>
          </a:r>
        </a:p>
      </dgm:t>
    </dgm:pt>
    <dgm:pt modelId="{6474D395-6B4B-4B9A-8549-24C8BBA2A934}" type="parTrans" cxnId="{B0A661BA-7963-4C34-A8F8-6FEDD1714741}">
      <dgm:prSet/>
      <dgm:spPr/>
    </dgm:pt>
    <dgm:pt modelId="{24C427EA-AD9F-4D37-B0BD-0CBCA97E4CF4}" type="sibTrans" cxnId="{B0A661BA-7963-4C34-A8F8-6FEDD1714741}">
      <dgm:prSet/>
      <dgm:spPr/>
      <dgm:t>
        <a:bodyPr/>
        <a:lstStyle/>
        <a:p>
          <a:endParaRPr lang="en-US"/>
        </a:p>
      </dgm:t>
    </dgm:pt>
    <dgm:pt modelId="{9E973857-512A-42B4-BC6D-70E3267C2BED}" type="pres">
      <dgm:prSet presAssocID="{5A9F0EB6-0B11-40D6-B403-3EB0A68F5986}" presName="Name0" presStyleCnt="0">
        <dgm:presLayoutVars>
          <dgm:dir/>
          <dgm:resizeHandles val="exact"/>
        </dgm:presLayoutVars>
      </dgm:prSet>
      <dgm:spPr/>
    </dgm:pt>
    <dgm:pt modelId="{DB7A59EF-3B80-403A-A1BB-8003428706B7}" type="pres">
      <dgm:prSet presAssocID="{0E97F038-1049-4A9A-AA26-DBDD64C6A309}" presName="node" presStyleLbl="node1" presStyleIdx="0" presStyleCnt="4">
        <dgm:presLayoutVars>
          <dgm:bulletEnabled val="1"/>
        </dgm:presLayoutVars>
      </dgm:prSet>
      <dgm:spPr/>
    </dgm:pt>
    <dgm:pt modelId="{7765D821-97EA-44B0-A32D-FDCF468658B2}" type="pres">
      <dgm:prSet presAssocID="{274CA734-A947-40BF-9416-08AAC2A65AFC}" presName="sibTrans" presStyleLbl="sibTrans2D1" presStyleIdx="0" presStyleCnt="3"/>
      <dgm:spPr/>
    </dgm:pt>
    <dgm:pt modelId="{6A0F9F06-8A8A-4663-BEE8-8C537E04C993}" type="pres">
      <dgm:prSet presAssocID="{274CA734-A947-40BF-9416-08AAC2A65AFC}" presName="connectorText" presStyleLbl="sibTrans2D1" presStyleIdx="0" presStyleCnt="3"/>
      <dgm:spPr/>
    </dgm:pt>
    <dgm:pt modelId="{AAD54A4D-230B-490C-B9A4-36695622C1A9}" type="pres">
      <dgm:prSet presAssocID="{99A881F9-C3D9-41B8-A5C5-82A769D2E41E}" presName="node" presStyleLbl="node1" presStyleIdx="1" presStyleCnt="4">
        <dgm:presLayoutVars>
          <dgm:bulletEnabled val="1"/>
        </dgm:presLayoutVars>
      </dgm:prSet>
      <dgm:spPr/>
    </dgm:pt>
    <dgm:pt modelId="{A3D9D42C-4E0D-4C5B-9438-6A916BAD4A6B}" type="pres">
      <dgm:prSet presAssocID="{FD54DC87-32CE-4531-A6A0-35377937604F}" presName="sibTrans" presStyleLbl="sibTrans2D1" presStyleIdx="1" presStyleCnt="3"/>
      <dgm:spPr/>
    </dgm:pt>
    <dgm:pt modelId="{9246A0CD-4B14-4DD1-B7B1-8DD8007B945A}" type="pres">
      <dgm:prSet presAssocID="{FD54DC87-32CE-4531-A6A0-35377937604F}" presName="connectorText" presStyleLbl="sibTrans2D1" presStyleIdx="1" presStyleCnt="3"/>
      <dgm:spPr/>
    </dgm:pt>
    <dgm:pt modelId="{D6F9DA5B-E296-41C2-AEBD-3AFFECC1F6BF}" type="pres">
      <dgm:prSet presAssocID="{AB817A92-9F84-4FEF-9D5D-3A24EAE887C0}" presName="node" presStyleLbl="node1" presStyleIdx="2" presStyleCnt="4">
        <dgm:presLayoutVars>
          <dgm:bulletEnabled val="1"/>
        </dgm:presLayoutVars>
      </dgm:prSet>
      <dgm:spPr/>
    </dgm:pt>
    <dgm:pt modelId="{15EEF2AD-DAA8-4DCB-881D-FD2A46ADB498}" type="pres">
      <dgm:prSet presAssocID="{24C427EA-AD9F-4D37-B0BD-0CBCA97E4CF4}" presName="sibTrans" presStyleLbl="sibTrans2D1" presStyleIdx="2" presStyleCnt="3"/>
      <dgm:spPr/>
    </dgm:pt>
    <dgm:pt modelId="{49CDAF02-92D0-4B3C-BE81-4C707F1023A8}" type="pres">
      <dgm:prSet presAssocID="{24C427EA-AD9F-4D37-B0BD-0CBCA97E4CF4}" presName="connectorText" presStyleLbl="sibTrans2D1" presStyleIdx="2" presStyleCnt="3"/>
      <dgm:spPr/>
    </dgm:pt>
    <dgm:pt modelId="{A4B03D76-100C-4764-B287-CC10226DDD85}" type="pres">
      <dgm:prSet presAssocID="{3F5BF229-B420-4505-8A4F-D48FE49B12AD}" presName="node" presStyleLbl="node1" presStyleIdx="3" presStyleCnt="4">
        <dgm:presLayoutVars>
          <dgm:bulletEnabled val="1"/>
        </dgm:presLayoutVars>
      </dgm:prSet>
      <dgm:spPr/>
    </dgm:pt>
  </dgm:ptLst>
  <dgm:cxnLst>
    <dgm:cxn modelId="{380ECD06-FD23-4517-8B69-24DC601D02FA}" srcId="{5A9F0EB6-0B11-40D6-B403-3EB0A68F5986}" destId="{3F5BF229-B420-4505-8A4F-D48FE49B12AD}" srcOrd="3" destOrd="0" parTransId="{6B18FF4C-01E5-41BF-9970-20808C437BB9}" sibTransId="{65B828F5-B843-4FDF-954B-5F892B188C48}"/>
    <dgm:cxn modelId="{4A866213-B965-41B3-A176-57F7C65A15FD}" type="presOf" srcId="{FD54DC87-32CE-4531-A6A0-35377937604F}" destId="{9246A0CD-4B14-4DD1-B7B1-8DD8007B945A}" srcOrd="1" destOrd="0" presId="urn:microsoft.com/office/officeart/2005/8/layout/process1"/>
    <dgm:cxn modelId="{92485225-CA53-4FFE-82A1-5483A1C600BC}" type="presOf" srcId="{274CA734-A947-40BF-9416-08AAC2A65AFC}" destId="{7765D821-97EA-44B0-A32D-FDCF468658B2}" srcOrd="0" destOrd="0" presId="urn:microsoft.com/office/officeart/2005/8/layout/process1"/>
    <dgm:cxn modelId="{C7D5842B-EB49-441E-9FED-0E336D5737D2}" type="presOf" srcId="{24C427EA-AD9F-4D37-B0BD-0CBCA97E4CF4}" destId="{49CDAF02-92D0-4B3C-BE81-4C707F1023A8}" srcOrd="1" destOrd="0" presId="urn:microsoft.com/office/officeart/2005/8/layout/process1"/>
    <dgm:cxn modelId="{E082402D-C732-4538-B2CB-BE6CDB7F9F5B}" type="presOf" srcId="{24C427EA-AD9F-4D37-B0BD-0CBCA97E4CF4}" destId="{15EEF2AD-DAA8-4DCB-881D-FD2A46ADB498}" srcOrd="0" destOrd="0" presId="urn:microsoft.com/office/officeart/2005/8/layout/process1"/>
    <dgm:cxn modelId="{31AF7037-405E-496E-8DA1-F16F16915AD0}" type="presOf" srcId="{AB817A92-9F84-4FEF-9D5D-3A24EAE887C0}" destId="{D6F9DA5B-E296-41C2-AEBD-3AFFECC1F6BF}" srcOrd="0" destOrd="0" presId="urn:microsoft.com/office/officeart/2005/8/layout/process1"/>
    <dgm:cxn modelId="{5B12705B-62C0-4E76-9CCB-CD6D337785C2}" srcId="{5A9F0EB6-0B11-40D6-B403-3EB0A68F5986}" destId="{99A881F9-C3D9-41B8-A5C5-82A769D2E41E}" srcOrd="1" destOrd="0" parTransId="{D3F21C7D-972F-485A-87AA-BA2297FB5BCC}" sibTransId="{FD54DC87-32CE-4531-A6A0-35377937604F}"/>
    <dgm:cxn modelId="{1A8A7B4B-9366-482C-AB3B-16521CF537AD}" srcId="{5A9F0EB6-0B11-40D6-B403-3EB0A68F5986}" destId="{0E97F038-1049-4A9A-AA26-DBDD64C6A309}" srcOrd="0" destOrd="0" parTransId="{2511D1D4-9409-4F0E-A904-E94CE22A3738}" sibTransId="{274CA734-A947-40BF-9416-08AAC2A65AFC}"/>
    <dgm:cxn modelId="{C2EA4673-EAC5-4E1E-8553-6D4EBF19FBB6}" type="presOf" srcId="{99A881F9-C3D9-41B8-A5C5-82A769D2E41E}" destId="{AAD54A4D-230B-490C-B9A4-36695622C1A9}" srcOrd="0" destOrd="0" presId="urn:microsoft.com/office/officeart/2005/8/layout/process1"/>
    <dgm:cxn modelId="{E8C23579-113F-4213-B452-8542FFD1E601}" type="presOf" srcId="{3F5BF229-B420-4505-8A4F-D48FE49B12AD}" destId="{A4B03D76-100C-4764-B287-CC10226DDD85}" srcOrd="0" destOrd="0" presId="urn:microsoft.com/office/officeart/2005/8/layout/process1"/>
    <dgm:cxn modelId="{6091AF7D-1C25-478F-8F69-21ED19D2208B}" type="presOf" srcId="{FD54DC87-32CE-4531-A6A0-35377937604F}" destId="{A3D9D42C-4E0D-4C5B-9438-6A916BAD4A6B}" srcOrd="0" destOrd="0" presId="urn:microsoft.com/office/officeart/2005/8/layout/process1"/>
    <dgm:cxn modelId="{C88D9D9E-2D3D-480C-9120-AEB71E03FF8E}" type="presOf" srcId="{5A9F0EB6-0B11-40D6-B403-3EB0A68F5986}" destId="{9E973857-512A-42B4-BC6D-70E3267C2BED}" srcOrd="0" destOrd="0" presId="urn:microsoft.com/office/officeart/2005/8/layout/process1"/>
    <dgm:cxn modelId="{B0A661BA-7963-4C34-A8F8-6FEDD1714741}" srcId="{5A9F0EB6-0B11-40D6-B403-3EB0A68F5986}" destId="{AB817A92-9F84-4FEF-9D5D-3A24EAE887C0}" srcOrd="2" destOrd="0" parTransId="{6474D395-6B4B-4B9A-8549-24C8BBA2A934}" sibTransId="{24C427EA-AD9F-4D37-B0BD-0CBCA97E4CF4}"/>
    <dgm:cxn modelId="{95A6A4D8-F2A0-4756-957C-0B87F188BC7B}" type="presOf" srcId="{0E97F038-1049-4A9A-AA26-DBDD64C6A309}" destId="{DB7A59EF-3B80-403A-A1BB-8003428706B7}" srcOrd="0" destOrd="0" presId="urn:microsoft.com/office/officeart/2005/8/layout/process1"/>
    <dgm:cxn modelId="{A1704CDA-662F-48E0-8662-4D16860F3079}" type="presOf" srcId="{274CA734-A947-40BF-9416-08AAC2A65AFC}" destId="{6A0F9F06-8A8A-4663-BEE8-8C537E04C993}" srcOrd="1" destOrd="0" presId="urn:microsoft.com/office/officeart/2005/8/layout/process1"/>
    <dgm:cxn modelId="{A2B2D15C-B979-47DF-81AF-A58168E1F33A}" type="presParOf" srcId="{9E973857-512A-42B4-BC6D-70E3267C2BED}" destId="{DB7A59EF-3B80-403A-A1BB-8003428706B7}" srcOrd="0" destOrd="0" presId="urn:microsoft.com/office/officeart/2005/8/layout/process1"/>
    <dgm:cxn modelId="{31F0B3D1-BDC8-4131-86C9-6C894260A1B5}" type="presParOf" srcId="{9E973857-512A-42B4-BC6D-70E3267C2BED}" destId="{7765D821-97EA-44B0-A32D-FDCF468658B2}" srcOrd="1" destOrd="0" presId="urn:microsoft.com/office/officeart/2005/8/layout/process1"/>
    <dgm:cxn modelId="{43413AE7-1642-4D86-9766-5635BBD1CA49}" type="presParOf" srcId="{7765D821-97EA-44B0-A32D-FDCF468658B2}" destId="{6A0F9F06-8A8A-4663-BEE8-8C537E04C993}" srcOrd="0" destOrd="0" presId="urn:microsoft.com/office/officeart/2005/8/layout/process1"/>
    <dgm:cxn modelId="{76D5BA1C-1C64-48BF-AB49-3BE2602EDDEC}" type="presParOf" srcId="{9E973857-512A-42B4-BC6D-70E3267C2BED}" destId="{AAD54A4D-230B-490C-B9A4-36695622C1A9}" srcOrd="2" destOrd="0" presId="urn:microsoft.com/office/officeart/2005/8/layout/process1"/>
    <dgm:cxn modelId="{02F84F1C-6655-452B-94E1-7AF9DBEF5AB9}" type="presParOf" srcId="{9E973857-512A-42B4-BC6D-70E3267C2BED}" destId="{A3D9D42C-4E0D-4C5B-9438-6A916BAD4A6B}" srcOrd="3" destOrd="0" presId="urn:microsoft.com/office/officeart/2005/8/layout/process1"/>
    <dgm:cxn modelId="{6DB31A87-B7F0-4D9D-BDF6-688CE1DDEFCD}" type="presParOf" srcId="{A3D9D42C-4E0D-4C5B-9438-6A916BAD4A6B}" destId="{9246A0CD-4B14-4DD1-B7B1-8DD8007B945A}" srcOrd="0" destOrd="0" presId="urn:microsoft.com/office/officeart/2005/8/layout/process1"/>
    <dgm:cxn modelId="{E4961B4E-D682-4411-A490-DC4F62551CBB}" type="presParOf" srcId="{9E973857-512A-42B4-BC6D-70E3267C2BED}" destId="{D6F9DA5B-E296-41C2-AEBD-3AFFECC1F6BF}" srcOrd="4" destOrd="0" presId="urn:microsoft.com/office/officeart/2005/8/layout/process1"/>
    <dgm:cxn modelId="{365FCFF8-D284-433D-8DF8-DB3010AC7867}" type="presParOf" srcId="{9E973857-512A-42B4-BC6D-70E3267C2BED}" destId="{15EEF2AD-DAA8-4DCB-881D-FD2A46ADB498}" srcOrd="5" destOrd="0" presId="urn:microsoft.com/office/officeart/2005/8/layout/process1"/>
    <dgm:cxn modelId="{56E39C65-6EA6-4E40-8C31-417018800360}" type="presParOf" srcId="{15EEF2AD-DAA8-4DCB-881D-FD2A46ADB498}" destId="{49CDAF02-92D0-4B3C-BE81-4C707F1023A8}" srcOrd="0" destOrd="0" presId="urn:microsoft.com/office/officeart/2005/8/layout/process1"/>
    <dgm:cxn modelId="{4BADFFEF-D439-4E67-BD85-AA0E75E446B5}" type="presParOf" srcId="{9E973857-512A-42B4-BC6D-70E3267C2BED}" destId="{A4B03D76-100C-4764-B287-CC10226DDD85}" srcOrd="6"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97425-7D69-4DF3-809C-8F9D5B8A5DF0}">
      <dsp:nvSpPr>
        <dsp:cNvPr id="0" name=""/>
        <dsp:cNvSpPr/>
      </dsp:nvSpPr>
      <dsp:spPr>
        <a:xfrm>
          <a:off x="1692309" y="418397"/>
          <a:ext cx="4887774" cy="4887669"/>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Radio</a:t>
          </a:r>
        </a:p>
      </dsp:txBody>
      <dsp:txXfrm>
        <a:off x="2408107" y="1134180"/>
        <a:ext cx="3456178" cy="3456103"/>
      </dsp:txXfrm>
    </dsp:sp>
    <dsp:sp modelId="{AEEE7FF4-772E-48BA-A244-926956F9D730}">
      <dsp:nvSpPr>
        <dsp:cNvPr id="0" name=""/>
        <dsp:cNvSpPr/>
      </dsp:nvSpPr>
      <dsp:spPr>
        <a:xfrm>
          <a:off x="4503261" y="162573"/>
          <a:ext cx="543591" cy="543581"/>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E86DD-32FA-4712-BFA6-2577E64DF431}">
      <dsp:nvSpPr>
        <dsp:cNvPr id="0" name=""/>
        <dsp:cNvSpPr/>
      </dsp:nvSpPr>
      <dsp:spPr>
        <a:xfrm>
          <a:off x="3216095" y="4909779"/>
          <a:ext cx="393603" cy="393982"/>
        </a:xfrm>
        <a:prstGeom prst="ellipse">
          <a:avLst/>
        </a:prstGeom>
        <a:solidFill>
          <a:schemeClr val="accent5">
            <a:hueOff val="-275713"/>
            <a:satOff val="-1481"/>
            <a:lumOff val="5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40D512-8D43-457A-BE22-BD260177961B}">
      <dsp:nvSpPr>
        <dsp:cNvPr id="0" name=""/>
        <dsp:cNvSpPr/>
      </dsp:nvSpPr>
      <dsp:spPr>
        <a:xfrm>
          <a:off x="6916696" y="2368876"/>
          <a:ext cx="393603" cy="393982"/>
        </a:xfrm>
        <a:prstGeom prst="ellipse">
          <a:avLst/>
        </a:prstGeom>
        <a:solidFill>
          <a:schemeClr val="accent5">
            <a:hueOff val="-551426"/>
            <a:satOff val="-2962"/>
            <a:lumOff val="10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98B30-B2F8-42DA-B759-3F8E7977EA73}">
      <dsp:nvSpPr>
        <dsp:cNvPr id="0" name=""/>
        <dsp:cNvSpPr/>
      </dsp:nvSpPr>
      <dsp:spPr>
        <a:xfrm>
          <a:off x="5033217" y="5328885"/>
          <a:ext cx="543591" cy="543581"/>
        </a:xfrm>
        <a:prstGeom prst="ellipse">
          <a:avLst/>
        </a:prstGeom>
        <a:solidFill>
          <a:schemeClr val="accent5">
            <a:hueOff val="-827139"/>
            <a:satOff val="-4443"/>
            <a:lumOff val="15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F7B0AE-59A7-4B2B-88DC-3BBF74288ACB}">
      <dsp:nvSpPr>
        <dsp:cNvPr id="0" name=""/>
        <dsp:cNvSpPr/>
      </dsp:nvSpPr>
      <dsp:spPr>
        <a:xfrm>
          <a:off x="3327904" y="935121"/>
          <a:ext cx="393603" cy="393982"/>
        </a:xfrm>
        <a:prstGeom prst="ellipse">
          <a:avLst/>
        </a:prstGeom>
        <a:solidFill>
          <a:schemeClr val="accent5">
            <a:hueOff val="-1102852"/>
            <a:satOff val="-5923"/>
            <a:lumOff val="202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E2AB3-44CB-42A9-9598-2ACC4281374F}">
      <dsp:nvSpPr>
        <dsp:cNvPr id="0" name=""/>
        <dsp:cNvSpPr/>
      </dsp:nvSpPr>
      <dsp:spPr>
        <a:xfrm>
          <a:off x="2087098" y="3188817"/>
          <a:ext cx="393603" cy="393982"/>
        </a:xfrm>
        <a:prstGeom prst="ellipse">
          <a:avLst/>
        </a:prstGeom>
        <a:solidFill>
          <a:schemeClr val="accent5">
            <a:hueOff val="-1378565"/>
            <a:satOff val="-7404"/>
            <a:lumOff val="253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EC5B8D-2021-4DD5-8C5F-B9C61B2A44D8}">
      <dsp:nvSpPr>
        <dsp:cNvPr id="0" name=""/>
        <dsp:cNvSpPr/>
      </dsp:nvSpPr>
      <dsp:spPr>
        <a:xfrm>
          <a:off x="187257" y="1267437"/>
          <a:ext cx="1987107" cy="1986472"/>
        </a:xfrm>
        <a:prstGeom prst="ellipse">
          <a:avLst/>
        </a:prstGeom>
        <a:solidFill>
          <a:schemeClr val="accent5">
            <a:hueOff val="-1654278"/>
            <a:satOff val="-8885"/>
            <a:lumOff val="303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Digital</a:t>
          </a:r>
        </a:p>
      </dsp:txBody>
      <dsp:txXfrm>
        <a:off x="478262" y="1558349"/>
        <a:ext cx="1405097" cy="1404648"/>
      </dsp:txXfrm>
    </dsp:sp>
    <dsp:sp modelId="{06F4A21F-3CC8-42B4-8D43-1EEBFEAB201E}">
      <dsp:nvSpPr>
        <dsp:cNvPr id="0" name=""/>
        <dsp:cNvSpPr/>
      </dsp:nvSpPr>
      <dsp:spPr>
        <a:xfrm>
          <a:off x="3953307" y="952251"/>
          <a:ext cx="543591" cy="543581"/>
        </a:xfrm>
        <a:prstGeom prst="ellipse">
          <a:avLst/>
        </a:prstGeom>
        <a:solidFill>
          <a:schemeClr val="accent5">
            <a:hueOff val="-1929991"/>
            <a:satOff val="-10366"/>
            <a:lumOff val="35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FF6A5E-E0E4-436C-96DE-0D711695E9DA}">
      <dsp:nvSpPr>
        <dsp:cNvPr id="0" name=""/>
        <dsp:cNvSpPr/>
      </dsp:nvSpPr>
      <dsp:spPr>
        <a:xfrm>
          <a:off x="373605" y="3836319"/>
          <a:ext cx="982645" cy="982672"/>
        </a:xfrm>
        <a:prstGeom prst="ellipse">
          <a:avLst/>
        </a:prstGeom>
        <a:solidFill>
          <a:schemeClr val="accent5">
            <a:hueOff val="-2205704"/>
            <a:satOff val="-11847"/>
            <a:lumOff val="40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4CE878-B271-4700-A09C-28C1F9375122}">
      <dsp:nvSpPr>
        <dsp:cNvPr id="0" name=""/>
        <dsp:cNvSpPr/>
      </dsp:nvSpPr>
      <dsp:spPr>
        <a:xfrm>
          <a:off x="7103044" y="332728"/>
          <a:ext cx="1987107" cy="1986472"/>
        </a:xfrm>
        <a:prstGeom prst="ellipse">
          <a:avLst/>
        </a:prstGeom>
        <a:solidFill>
          <a:schemeClr val="accent5">
            <a:hueOff val="-2481417"/>
            <a:satOff val="-13328"/>
            <a:lumOff val="455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Analog</a:t>
          </a:r>
        </a:p>
      </dsp:txBody>
      <dsp:txXfrm>
        <a:off x="7394049" y="623640"/>
        <a:ext cx="1405097" cy="1404648"/>
      </dsp:txXfrm>
    </dsp:sp>
    <dsp:sp modelId="{C5B7E9A6-9136-418E-B1DE-2FE8C68E5FFA}">
      <dsp:nvSpPr>
        <dsp:cNvPr id="0" name=""/>
        <dsp:cNvSpPr/>
      </dsp:nvSpPr>
      <dsp:spPr>
        <a:xfrm>
          <a:off x="6216754" y="1704244"/>
          <a:ext cx="543591" cy="543581"/>
        </a:xfrm>
        <a:prstGeom prst="ellipse">
          <a:avLst/>
        </a:prstGeom>
        <a:solidFill>
          <a:schemeClr val="accent5">
            <a:hueOff val="-2757130"/>
            <a:satOff val="-14808"/>
            <a:lumOff val="50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315103-A7F1-43F5-98AD-C12E7CBC1264}">
      <dsp:nvSpPr>
        <dsp:cNvPr id="0" name=""/>
        <dsp:cNvSpPr/>
      </dsp:nvSpPr>
      <dsp:spPr>
        <a:xfrm>
          <a:off x="0" y="5005705"/>
          <a:ext cx="393603" cy="393982"/>
        </a:xfrm>
        <a:prstGeom prst="ellipse">
          <a:avLst/>
        </a:prstGeom>
        <a:solidFill>
          <a:schemeClr val="accent5">
            <a:hueOff val="-3032844"/>
            <a:satOff val="-16289"/>
            <a:lumOff val="55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981E2D-7F35-4047-B0AF-718EC9E185A9}">
      <dsp:nvSpPr>
        <dsp:cNvPr id="0" name=""/>
        <dsp:cNvSpPr/>
      </dsp:nvSpPr>
      <dsp:spPr>
        <a:xfrm>
          <a:off x="3925127" y="4444994"/>
          <a:ext cx="393603" cy="393982"/>
        </a:xfrm>
        <a:prstGeom prst="ellipse">
          <a:avLst/>
        </a:prstGeom>
        <a:solidFill>
          <a:schemeClr val="accent5">
            <a:hueOff val="-3308557"/>
            <a:satOff val="-17770"/>
            <a:lumOff val="60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FA975-A045-4A55-9B4B-819E9994C9EE}">
      <dsp:nvSpPr>
        <dsp:cNvPr id="0" name=""/>
        <dsp:cNvSpPr/>
      </dsp:nvSpPr>
      <dsp:spPr>
        <a:xfrm>
          <a:off x="1209" y="155595"/>
          <a:ext cx="4244391" cy="269518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927B08-E583-4F00-9729-FB9C5CBE8E66}">
      <dsp:nvSpPr>
        <dsp:cNvPr id="0" name=""/>
        <dsp:cNvSpPr/>
      </dsp:nvSpPr>
      <dsp:spPr>
        <a:xfrm>
          <a:off x="472808" y="603614"/>
          <a:ext cx="4244391" cy="2695188"/>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Automatic Packet Reporting System </a:t>
          </a:r>
        </a:p>
      </dsp:txBody>
      <dsp:txXfrm>
        <a:off x="551747" y="682553"/>
        <a:ext cx="4086513" cy="2537310"/>
      </dsp:txXfrm>
    </dsp:sp>
    <dsp:sp modelId="{3F9FB794-B390-4872-8257-88660DA3E3AF}">
      <dsp:nvSpPr>
        <dsp:cNvPr id="0" name=""/>
        <dsp:cNvSpPr/>
      </dsp:nvSpPr>
      <dsp:spPr>
        <a:xfrm>
          <a:off x="5188799" y="155595"/>
          <a:ext cx="4244391" cy="269518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C124D-97E3-4328-A4E2-254CFC3D82BB}">
      <dsp:nvSpPr>
        <dsp:cNvPr id="0" name=""/>
        <dsp:cNvSpPr/>
      </dsp:nvSpPr>
      <dsp:spPr>
        <a:xfrm>
          <a:off x="5660398" y="603614"/>
          <a:ext cx="4244391" cy="2695188"/>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APRS</a:t>
          </a:r>
        </a:p>
      </dsp:txBody>
      <dsp:txXfrm>
        <a:off x="5739337" y="682553"/>
        <a:ext cx="4086513" cy="2537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FA975-A045-4A55-9B4B-819E9994C9EE}">
      <dsp:nvSpPr>
        <dsp:cNvPr id="0" name=""/>
        <dsp:cNvSpPr/>
      </dsp:nvSpPr>
      <dsp:spPr>
        <a:xfrm>
          <a:off x="1209" y="155595"/>
          <a:ext cx="4244391" cy="269518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927B08-E583-4F00-9729-FB9C5CBE8E66}">
      <dsp:nvSpPr>
        <dsp:cNvPr id="0" name=""/>
        <dsp:cNvSpPr/>
      </dsp:nvSpPr>
      <dsp:spPr>
        <a:xfrm>
          <a:off x="472808" y="603614"/>
          <a:ext cx="4244391" cy="2695188"/>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How to propagate messages through an ad-hoc network of radio stations</a:t>
          </a:r>
        </a:p>
      </dsp:txBody>
      <dsp:txXfrm>
        <a:off x="551747" y="682553"/>
        <a:ext cx="4086513" cy="2537310"/>
      </dsp:txXfrm>
    </dsp:sp>
    <dsp:sp modelId="{3F9FB794-B390-4872-8257-88660DA3E3AF}">
      <dsp:nvSpPr>
        <dsp:cNvPr id="0" name=""/>
        <dsp:cNvSpPr/>
      </dsp:nvSpPr>
      <dsp:spPr>
        <a:xfrm>
          <a:off x="5188799" y="155595"/>
          <a:ext cx="4244391" cy="269518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C124D-97E3-4328-A4E2-254CFC3D82BB}">
      <dsp:nvSpPr>
        <dsp:cNvPr id="0" name=""/>
        <dsp:cNvSpPr/>
      </dsp:nvSpPr>
      <dsp:spPr>
        <a:xfrm>
          <a:off x="5660398" y="603614"/>
          <a:ext cx="4244391" cy="2695188"/>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Data formats</a:t>
          </a:r>
        </a:p>
      </dsp:txBody>
      <dsp:txXfrm>
        <a:off x="5739337" y="682553"/>
        <a:ext cx="4086513" cy="2537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97425-7D69-4DF3-809C-8F9D5B8A5DF0}">
      <dsp:nvSpPr>
        <dsp:cNvPr id="0" name=""/>
        <dsp:cNvSpPr/>
      </dsp:nvSpPr>
      <dsp:spPr>
        <a:xfrm>
          <a:off x="2553255" y="1217692"/>
          <a:ext cx="3502951" cy="3503553"/>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APRS Data Formats</a:t>
          </a:r>
        </a:p>
      </dsp:txBody>
      <dsp:txXfrm>
        <a:off x="3066250" y="1730775"/>
        <a:ext cx="2476961" cy="2477387"/>
      </dsp:txXfrm>
    </dsp:sp>
    <dsp:sp modelId="{892E86DD-32FA-4712-BFA6-2577E64DF431}">
      <dsp:nvSpPr>
        <dsp:cNvPr id="0" name=""/>
        <dsp:cNvSpPr/>
      </dsp:nvSpPr>
      <dsp:spPr>
        <a:xfrm>
          <a:off x="3646201" y="4437041"/>
          <a:ext cx="282391" cy="282362"/>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40D512-8D43-457A-BE22-BD260177961B}">
      <dsp:nvSpPr>
        <dsp:cNvPr id="0" name=""/>
        <dsp:cNvSpPr/>
      </dsp:nvSpPr>
      <dsp:spPr>
        <a:xfrm>
          <a:off x="6297665" y="2615769"/>
          <a:ext cx="282391" cy="282362"/>
        </a:xfrm>
        <a:prstGeom prst="ellipse">
          <a:avLst/>
        </a:prstGeom>
        <a:solidFill>
          <a:schemeClr val="accent5">
            <a:hueOff val="-183809"/>
            <a:satOff val="-987"/>
            <a:lumOff val="33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98B30-B2F8-42DA-B759-3F8E7977EA73}">
      <dsp:nvSpPr>
        <dsp:cNvPr id="0" name=""/>
        <dsp:cNvSpPr/>
      </dsp:nvSpPr>
      <dsp:spPr>
        <a:xfrm>
          <a:off x="4948221" y="4737560"/>
          <a:ext cx="389456" cy="390048"/>
        </a:xfrm>
        <a:prstGeom prst="ellipse">
          <a:avLst/>
        </a:prstGeom>
        <a:solidFill>
          <a:schemeClr val="accent5">
            <a:hueOff val="-367617"/>
            <a:satOff val="-1974"/>
            <a:lumOff val="6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F7B0AE-59A7-4B2B-88DC-3BBF74288ACB}">
      <dsp:nvSpPr>
        <dsp:cNvPr id="0" name=""/>
        <dsp:cNvSpPr/>
      </dsp:nvSpPr>
      <dsp:spPr>
        <a:xfrm>
          <a:off x="3725242" y="1587743"/>
          <a:ext cx="282391" cy="282362"/>
        </a:xfrm>
        <a:prstGeom prst="ellipse">
          <a:avLst/>
        </a:prstGeom>
        <a:solidFill>
          <a:schemeClr val="accent5">
            <a:hueOff val="-551426"/>
            <a:satOff val="-2962"/>
            <a:lumOff val="10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E2AB3-44CB-42A9-9598-2ACC4281374F}">
      <dsp:nvSpPr>
        <dsp:cNvPr id="0" name=""/>
        <dsp:cNvSpPr/>
      </dsp:nvSpPr>
      <dsp:spPr>
        <a:xfrm>
          <a:off x="2836390" y="3203660"/>
          <a:ext cx="282391" cy="282362"/>
        </a:xfrm>
        <a:prstGeom prst="ellipse">
          <a:avLst/>
        </a:prstGeom>
        <a:solidFill>
          <a:schemeClr val="accent5">
            <a:hueOff val="-735235"/>
            <a:satOff val="-3949"/>
            <a:lumOff val="135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D842C-09E3-412E-A241-5A8464ECD5E0}">
      <dsp:nvSpPr>
        <dsp:cNvPr id="0" name=""/>
        <dsp:cNvSpPr/>
      </dsp:nvSpPr>
      <dsp:spPr>
        <a:xfrm>
          <a:off x="1474012" y="1826280"/>
          <a:ext cx="1424174" cy="1424336"/>
        </a:xfrm>
        <a:prstGeom prst="ellipse">
          <a:avLst/>
        </a:prstGeom>
        <a:solidFill>
          <a:schemeClr val="accent5">
            <a:hueOff val="-919044"/>
            <a:satOff val="-4936"/>
            <a:lumOff val="16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Postion</a:t>
          </a:r>
        </a:p>
      </dsp:txBody>
      <dsp:txXfrm>
        <a:off x="1682577" y="2034869"/>
        <a:ext cx="1007044" cy="1007158"/>
      </dsp:txXfrm>
    </dsp:sp>
    <dsp:sp modelId="{3DFC1850-6F7C-419D-8B66-9546F2BEFE03}">
      <dsp:nvSpPr>
        <dsp:cNvPr id="0" name=""/>
        <dsp:cNvSpPr/>
      </dsp:nvSpPr>
      <dsp:spPr>
        <a:xfrm>
          <a:off x="4174338" y="1600265"/>
          <a:ext cx="389456" cy="390048"/>
        </a:xfrm>
        <a:prstGeom prst="ellipse">
          <a:avLst/>
        </a:prstGeom>
        <a:solidFill>
          <a:schemeClr val="accent5">
            <a:hueOff val="-1102852"/>
            <a:satOff val="-5923"/>
            <a:lumOff val="202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109569-233A-455D-9FAE-084CBF7CD9E5}">
      <dsp:nvSpPr>
        <dsp:cNvPr id="0" name=""/>
        <dsp:cNvSpPr/>
      </dsp:nvSpPr>
      <dsp:spPr>
        <a:xfrm>
          <a:off x="1608381" y="3667587"/>
          <a:ext cx="704183" cy="704342"/>
        </a:xfrm>
        <a:prstGeom prst="ellipse">
          <a:avLst/>
        </a:prstGeom>
        <a:solidFill>
          <a:schemeClr val="accent5">
            <a:hueOff val="-1286661"/>
            <a:satOff val="-6911"/>
            <a:lumOff val="23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891CE9-2E2D-4EF5-988A-063C329BBF10}">
      <dsp:nvSpPr>
        <dsp:cNvPr id="0" name=""/>
        <dsp:cNvSpPr/>
      </dsp:nvSpPr>
      <dsp:spPr>
        <a:xfrm>
          <a:off x="6432035" y="1156373"/>
          <a:ext cx="1424174" cy="1424336"/>
        </a:xfrm>
        <a:prstGeom prst="ellipse">
          <a:avLst/>
        </a:prstGeom>
        <a:solidFill>
          <a:schemeClr val="accent5">
            <a:hueOff val="-1470470"/>
            <a:satOff val="-7898"/>
            <a:lumOff val="270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User-Defined</a:t>
          </a:r>
        </a:p>
      </dsp:txBody>
      <dsp:txXfrm>
        <a:off x="6640600" y="1364962"/>
        <a:ext cx="1007044" cy="1007158"/>
      </dsp:txXfrm>
    </dsp:sp>
    <dsp:sp modelId="{88FF62FF-82B0-40F5-A648-C4310F0ED2C7}">
      <dsp:nvSpPr>
        <dsp:cNvPr id="0" name=""/>
        <dsp:cNvSpPr/>
      </dsp:nvSpPr>
      <dsp:spPr>
        <a:xfrm>
          <a:off x="5796114" y="2139321"/>
          <a:ext cx="389456" cy="390048"/>
        </a:xfrm>
        <a:prstGeom prst="ellipse">
          <a:avLst/>
        </a:prstGeom>
        <a:solidFill>
          <a:schemeClr val="accent5">
            <a:hueOff val="-1654278"/>
            <a:satOff val="-8885"/>
            <a:lumOff val="303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96683-D804-467A-BA10-0D62647E25CC}">
      <dsp:nvSpPr>
        <dsp:cNvPr id="0" name=""/>
        <dsp:cNvSpPr/>
      </dsp:nvSpPr>
      <dsp:spPr>
        <a:xfrm>
          <a:off x="1340361" y="4505910"/>
          <a:ext cx="282391" cy="282362"/>
        </a:xfrm>
        <a:prstGeom prst="ellipse">
          <a:avLst/>
        </a:prstGeom>
        <a:solidFill>
          <a:schemeClr val="accent5">
            <a:hueOff val="-1838087"/>
            <a:satOff val="-9872"/>
            <a:lumOff val="33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57D89-4288-435B-B104-B5F1E30B7ACC}">
      <dsp:nvSpPr>
        <dsp:cNvPr id="0" name=""/>
        <dsp:cNvSpPr/>
      </dsp:nvSpPr>
      <dsp:spPr>
        <a:xfrm>
          <a:off x="4154218" y="4103966"/>
          <a:ext cx="282391" cy="282362"/>
        </a:xfrm>
        <a:prstGeom prst="ellipse">
          <a:avLst/>
        </a:prstGeom>
        <a:solidFill>
          <a:schemeClr val="accent5">
            <a:hueOff val="-2021896"/>
            <a:satOff val="-10859"/>
            <a:lumOff val="371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6E7D2-E630-426C-84E7-23C1BE9FE4C8}">
      <dsp:nvSpPr>
        <dsp:cNvPr id="0" name=""/>
        <dsp:cNvSpPr/>
      </dsp:nvSpPr>
      <dsp:spPr>
        <a:xfrm>
          <a:off x="7101727" y="3617500"/>
          <a:ext cx="1424174" cy="1424336"/>
        </a:xfrm>
        <a:prstGeom prst="ellipse">
          <a:avLst/>
        </a:prstGeom>
        <a:solidFill>
          <a:schemeClr val="accent5">
            <a:hueOff val="-2205704"/>
            <a:satOff val="-11847"/>
            <a:lumOff val="40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Weather</a:t>
          </a:r>
        </a:p>
      </dsp:txBody>
      <dsp:txXfrm>
        <a:off x="7310292" y="3826089"/>
        <a:ext cx="1007044" cy="1007158"/>
      </dsp:txXfrm>
    </dsp:sp>
    <dsp:sp modelId="{DF40E102-48AB-49CB-92E4-B824BDE64A86}">
      <dsp:nvSpPr>
        <dsp:cNvPr id="0" name=""/>
        <dsp:cNvSpPr/>
      </dsp:nvSpPr>
      <dsp:spPr>
        <a:xfrm>
          <a:off x="6700055" y="3568040"/>
          <a:ext cx="282391" cy="282362"/>
        </a:xfrm>
        <a:prstGeom prst="ellipse">
          <a:avLst/>
        </a:prstGeom>
        <a:solidFill>
          <a:schemeClr val="accent5">
            <a:hueOff val="-2389513"/>
            <a:satOff val="-12834"/>
            <a:lumOff val="43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979B94-80A7-4039-B1A3-0DE77A5A14F0}">
      <dsp:nvSpPr>
        <dsp:cNvPr id="0" name=""/>
        <dsp:cNvSpPr/>
      </dsp:nvSpPr>
      <dsp:spPr>
        <a:xfrm>
          <a:off x="3013873" y="4836481"/>
          <a:ext cx="1424174" cy="1424336"/>
        </a:xfrm>
        <a:prstGeom prst="ellipse">
          <a:avLst/>
        </a:prstGeom>
        <a:solidFill>
          <a:schemeClr val="accent5">
            <a:hueOff val="-2573322"/>
            <a:satOff val="-13821"/>
            <a:lumOff val="47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Telemetry</a:t>
          </a:r>
        </a:p>
      </dsp:txBody>
      <dsp:txXfrm>
        <a:off x="3222438" y="5045070"/>
        <a:ext cx="1007044" cy="1007158"/>
      </dsp:txXfrm>
    </dsp:sp>
    <dsp:sp modelId="{C6DDF10C-30ED-40C0-9930-A794767AA6EF}">
      <dsp:nvSpPr>
        <dsp:cNvPr id="0" name=""/>
        <dsp:cNvSpPr/>
      </dsp:nvSpPr>
      <dsp:spPr>
        <a:xfrm>
          <a:off x="4285714" y="4788273"/>
          <a:ext cx="282391" cy="282362"/>
        </a:xfrm>
        <a:prstGeom prst="ellipse">
          <a:avLst/>
        </a:prstGeom>
        <a:solidFill>
          <a:schemeClr val="accent5">
            <a:hueOff val="-2757130"/>
            <a:satOff val="-14808"/>
            <a:lumOff val="50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D52EC7-F402-4AA9-BD26-180BD9709884}">
      <dsp:nvSpPr>
        <dsp:cNvPr id="0" name=""/>
        <dsp:cNvSpPr/>
      </dsp:nvSpPr>
      <dsp:spPr>
        <a:xfrm>
          <a:off x="4371940" y="0"/>
          <a:ext cx="1424174" cy="1424336"/>
        </a:xfrm>
        <a:prstGeom prst="ellipse">
          <a:avLst/>
        </a:prstGeom>
        <a:solidFill>
          <a:schemeClr val="accent5">
            <a:hueOff val="-2940939"/>
            <a:satOff val="-15796"/>
            <a:lumOff val="540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w Cen MT" panose="020B0602020104020603"/>
            </a:rPr>
            <a:t>Message</a:t>
          </a:r>
          <a:endParaRPr lang="en-US" sz="1700" kern="1200"/>
        </a:p>
      </dsp:txBody>
      <dsp:txXfrm>
        <a:off x="4580505" y="208589"/>
        <a:ext cx="1007044" cy="1007158"/>
      </dsp:txXfrm>
    </dsp:sp>
    <dsp:sp modelId="{9C0173BE-3460-49CF-8AE4-3EE7D1BA58BC}">
      <dsp:nvSpPr>
        <dsp:cNvPr id="0" name=""/>
        <dsp:cNvSpPr/>
      </dsp:nvSpPr>
      <dsp:spPr>
        <a:xfrm>
          <a:off x="2615794" y="1543917"/>
          <a:ext cx="282391" cy="282362"/>
        </a:xfrm>
        <a:prstGeom prst="ellipse">
          <a:avLst/>
        </a:prstGeom>
        <a:solidFill>
          <a:schemeClr val="accent5">
            <a:hueOff val="-3124748"/>
            <a:satOff val="-16783"/>
            <a:lumOff val="574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244ED-662A-496B-B4A6-123A91719099}">
      <dsp:nvSpPr>
        <dsp:cNvPr id="0" name=""/>
        <dsp:cNvSpPr/>
      </dsp:nvSpPr>
      <dsp:spPr>
        <a:xfrm>
          <a:off x="5903898" y="350605"/>
          <a:ext cx="282391" cy="282362"/>
        </a:xfrm>
        <a:prstGeom prst="ellipse">
          <a:avLst/>
        </a:prstGeom>
        <a:solidFill>
          <a:schemeClr val="accent5">
            <a:hueOff val="-3308557"/>
            <a:satOff val="-17770"/>
            <a:lumOff val="60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A59EF-3B80-403A-A1BB-8003428706B7}">
      <dsp:nvSpPr>
        <dsp:cNvPr id="0" name=""/>
        <dsp:cNvSpPr/>
      </dsp:nvSpPr>
      <dsp:spPr>
        <a:xfrm>
          <a:off x="4353" y="1156201"/>
          <a:ext cx="1903325" cy="1141995"/>
        </a:xfrm>
        <a:prstGeom prst="roundRect">
          <a:avLst>
            <a:gd name="adj" fmla="val 10000"/>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err="1"/>
            <a:t>DireWolf</a:t>
          </a:r>
          <a:r>
            <a:rPr lang="en-US" sz="2300" kern="1200" dirty="0"/>
            <a:t> reads from a file</a:t>
          </a:r>
        </a:p>
      </dsp:txBody>
      <dsp:txXfrm>
        <a:off x="37801" y="1189649"/>
        <a:ext cx="1836429" cy="1075099"/>
      </dsp:txXfrm>
    </dsp:sp>
    <dsp:sp modelId="{7765D821-97EA-44B0-A32D-FDCF468658B2}">
      <dsp:nvSpPr>
        <dsp:cNvPr id="0" name=""/>
        <dsp:cNvSpPr/>
      </dsp:nvSpPr>
      <dsp:spPr>
        <a:xfrm>
          <a:off x="2098011" y="1491187"/>
          <a:ext cx="403505" cy="47202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098011" y="1585592"/>
        <a:ext cx="282454" cy="283214"/>
      </dsp:txXfrm>
    </dsp:sp>
    <dsp:sp modelId="{AAD54A4D-230B-490C-B9A4-36695622C1A9}">
      <dsp:nvSpPr>
        <dsp:cNvPr id="0" name=""/>
        <dsp:cNvSpPr/>
      </dsp:nvSpPr>
      <dsp:spPr>
        <a:xfrm>
          <a:off x="2669008" y="1156201"/>
          <a:ext cx="1903325" cy="1141995"/>
        </a:xfrm>
        <a:prstGeom prst="roundRect">
          <a:avLst>
            <a:gd name="adj" fmla="val 10000"/>
          </a:avLst>
        </a:prstGeom>
        <a:solidFill>
          <a:schemeClr val="accent5">
            <a:hueOff val="-1102852"/>
            <a:satOff val="-5923"/>
            <a:lumOff val="2026"/>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err="1"/>
            <a:t>DireWolf</a:t>
          </a:r>
          <a:r>
            <a:rPr lang="en-US" sz="2300" kern="1200"/>
            <a:t> converts to AX.25 </a:t>
          </a:r>
        </a:p>
      </dsp:txBody>
      <dsp:txXfrm>
        <a:off x="2702456" y="1189649"/>
        <a:ext cx="1836429" cy="1075099"/>
      </dsp:txXfrm>
    </dsp:sp>
    <dsp:sp modelId="{A3D9D42C-4E0D-4C5B-9438-6A916BAD4A6B}">
      <dsp:nvSpPr>
        <dsp:cNvPr id="0" name=""/>
        <dsp:cNvSpPr/>
      </dsp:nvSpPr>
      <dsp:spPr>
        <a:xfrm>
          <a:off x="4762666" y="1491187"/>
          <a:ext cx="403505" cy="472024"/>
        </a:xfrm>
        <a:prstGeom prst="rightArrow">
          <a:avLst>
            <a:gd name="adj1" fmla="val 60000"/>
            <a:gd name="adj2" fmla="val 50000"/>
          </a:avLst>
        </a:prstGeom>
        <a:solidFill>
          <a:schemeClr val="accent5">
            <a:hueOff val="-1654278"/>
            <a:satOff val="-8885"/>
            <a:lumOff val="3039"/>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762666" y="1585592"/>
        <a:ext cx="282454" cy="283214"/>
      </dsp:txXfrm>
    </dsp:sp>
    <dsp:sp modelId="{D6F9DA5B-E296-41C2-AEBD-3AFFECC1F6BF}">
      <dsp:nvSpPr>
        <dsp:cNvPr id="0" name=""/>
        <dsp:cNvSpPr/>
      </dsp:nvSpPr>
      <dsp:spPr>
        <a:xfrm>
          <a:off x="5333664" y="1156201"/>
          <a:ext cx="1903325" cy="1141995"/>
        </a:xfrm>
        <a:prstGeom prst="roundRect">
          <a:avLst>
            <a:gd name="adj" fmla="val 10000"/>
          </a:avLst>
        </a:prstGeom>
        <a:solidFill>
          <a:schemeClr val="accent5">
            <a:hueOff val="-2205704"/>
            <a:satOff val="-11847"/>
            <a:lumOff val="4052"/>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Sound Card</a:t>
          </a:r>
        </a:p>
      </dsp:txBody>
      <dsp:txXfrm>
        <a:off x="5367112" y="1189649"/>
        <a:ext cx="1836429" cy="1075099"/>
      </dsp:txXfrm>
    </dsp:sp>
    <dsp:sp modelId="{15EEF2AD-DAA8-4DCB-881D-FD2A46ADB498}">
      <dsp:nvSpPr>
        <dsp:cNvPr id="0" name=""/>
        <dsp:cNvSpPr/>
      </dsp:nvSpPr>
      <dsp:spPr>
        <a:xfrm>
          <a:off x="7427322" y="1491187"/>
          <a:ext cx="403505" cy="472024"/>
        </a:xfrm>
        <a:prstGeom prst="rightArrow">
          <a:avLst>
            <a:gd name="adj1" fmla="val 60000"/>
            <a:gd name="adj2" fmla="val 50000"/>
          </a:avLst>
        </a:prstGeom>
        <a:solidFill>
          <a:schemeClr val="accent5">
            <a:hueOff val="-3308557"/>
            <a:satOff val="-17770"/>
            <a:lumOff val="607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427322" y="1585592"/>
        <a:ext cx="282454" cy="283214"/>
      </dsp:txXfrm>
    </dsp:sp>
    <dsp:sp modelId="{A4B03D76-100C-4764-B287-CC10226DDD85}">
      <dsp:nvSpPr>
        <dsp:cNvPr id="0" name=""/>
        <dsp:cNvSpPr/>
      </dsp:nvSpPr>
      <dsp:spPr>
        <a:xfrm>
          <a:off x="7998320" y="1156201"/>
          <a:ext cx="1903325" cy="1141995"/>
        </a:xfrm>
        <a:prstGeom prst="roundRect">
          <a:avLst>
            <a:gd name="adj" fmla="val 10000"/>
          </a:avLst>
        </a:prstGeom>
        <a:solidFill>
          <a:schemeClr val="accent5">
            <a:hueOff val="-3308557"/>
            <a:satOff val="-17770"/>
            <a:lumOff val="6078"/>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Radio Transmission</a:t>
          </a:r>
        </a:p>
      </dsp:txBody>
      <dsp:txXfrm>
        <a:off x="8031768" y="1189649"/>
        <a:ext cx="1836429" cy="10750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A59EF-3B80-403A-A1BB-8003428706B7}">
      <dsp:nvSpPr>
        <dsp:cNvPr id="0" name=""/>
        <dsp:cNvSpPr/>
      </dsp:nvSpPr>
      <dsp:spPr>
        <a:xfrm>
          <a:off x="4353" y="1156201"/>
          <a:ext cx="1903325" cy="1141995"/>
        </a:xfrm>
        <a:prstGeom prst="roundRect">
          <a:avLst>
            <a:gd name="adj" fmla="val 10000"/>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Receive radio signal</a:t>
          </a:r>
        </a:p>
      </dsp:txBody>
      <dsp:txXfrm>
        <a:off x="37801" y="1189649"/>
        <a:ext cx="1836429" cy="1075099"/>
      </dsp:txXfrm>
    </dsp:sp>
    <dsp:sp modelId="{7765D821-97EA-44B0-A32D-FDCF468658B2}">
      <dsp:nvSpPr>
        <dsp:cNvPr id="0" name=""/>
        <dsp:cNvSpPr/>
      </dsp:nvSpPr>
      <dsp:spPr>
        <a:xfrm>
          <a:off x="2098011" y="1491187"/>
          <a:ext cx="403505" cy="47202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098011" y="1585592"/>
        <a:ext cx="282454" cy="283214"/>
      </dsp:txXfrm>
    </dsp:sp>
    <dsp:sp modelId="{AAD54A4D-230B-490C-B9A4-36695622C1A9}">
      <dsp:nvSpPr>
        <dsp:cNvPr id="0" name=""/>
        <dsp:cNvSpPr/>
      </dsp:nvSpPr>
      <dsp:spPr>
        <a:xfrm>
          <a:off x="2669008" y="1156201"/>
          <a:ext cx="1903325" cy="1141995"/>
        </a:xfrm>
        <a:prstGeom prst="roundRect">
          <a:avLst>
            <a:gd name="adj" fmla="val 10000"/>
          </a:avLst>
        </a:prstGeom>
        <a:solidFill>
          <a:schemeClr val="accent5">
            <a:hueOff val="-1102852"/>
            <a:satOff val="-5923"/>
            <a:lumOff val="2026"/>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Sound Card</a:t>
          </a:r>
        </a:p>
      </dsp:txBody>
      <dsp:txXfrm>
        <a:off x="2702456" y="1189649"/>
        <a:ext cx="1836429" cy="1075099"/>
      </dsp:txXfrm>
    </dsp:sp>
    <dsp:sp modelId="{A3D9D42C-4E0D-4C5B-9438-6A916BAD4A6B}">
      <dsp:nvSpPr>
        <dsp:cNvPr id="0" name=""/>
        <dsp:cNvSpPr/>
      </dsp:nvSpPr>
      <dsp:spPr>
        <a:xfrm>
          <a:off x="4762666" y="1491187"/>
          <a:ext cx="403505" cy="472024"/>
        </a:xfrm>
        <a:prstGeom prst="rightArrow">
          <a:avLst>
            <a:gd name="adj1" fmla="val 60000"/>
            <a:gd name="adj2" fmla="val 50000"/>
          </a:avLst>
        </a:prstGeom>
        <a:solidFill>
          <a:schemeClr val="accent5">
            <a:hueOff val="-1654278"/>
            <a:satOff val="-8885"/>
            <a:lumOff val="3039"/>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762666" y="1585592"/>
        <a:ext cx="282454" cy="283214"/>
      </dsp:txXfrm>
    </dsp:sp>
    <dsp:sp modelId="{D6F9DA5B-E296-41C2-AEBD-3AFFECC1F6BF}">
      <dsp:nvSpPr>
        <dsp:cNvPr id="0" name=""/>
        <dsp:cNvSpPr/>
      </dsp:nvSpPr>
      <dsp:spPr>
        <a:xfrm>
          <a:off x="5333664" y="1156201"/>
          <a:ext cx="1903325" cy="1141995"/>
        </a:xfrm>
        <a:prstGeom prst="roundRect">
          <a:avLst>
            <a:gd name="adj" fmla="val 10000"/>
          </a:avLst>
        </a:prstGeom>
        <a:solidFill>
          <a:schemeClr val="accent5">
            <a:hueOff val="-2205704"/>
            <a:satOff val="-11847"/>
            <a:lumOff val="4052"/>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DireWolf</a:t>
          </a:r>
          <a:r>
            <a:rPr lang="en-US" sz="2000" kern="1200"/>
            <a:t> decodes</a:t>
          </a:r>
        </a:p>
      </dsp:txBody>
      <dsp:txXfrm>
        <a:off x="5367112" y="1189649"/>
        <a:ext cx="1836429" cy="1075099"/>
      </dsp:txXfrm>
    </dsp:sp>
    <dsp:sp modelId="{15EEF2AD-DAA8-4DCB-881D-FD2A46ADB498}">
      <dsp:nvSpPr>
        <dsp:cNvPr id="0" name=""/>
        <dsp:cNvSpPr/>
      </dsp:nvSpPr>
      <dsp:spPr>
        <a:xfrm>
          <a:off x="7427322" y="1491187"/>
          <a:ext cx="403505" cy="472024"/>
        </a:xfrm>
        <a:prstGeom prst="rightArrow">
          <a:avLst>
            <a:gd name="adj1" fmla="val 60000"/>
            <a:gd name="adj2" fmla="val 50000"/>
          </a:avLst>
        </a:prstGeom>
        <a:solidFill>
          <a:schemeClr val="accent5">
            <a:hueOff val="-3308557"/>
            <a:satOff val="-17770"/>
            <a:lumOff val="607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427322" y="1585592"/>
        <a:ext cx="282454" cy="283214"/>
      </dsp:txXfrm>
    </dsp:sp>
    <dsp:sp modelId="{A4B03D76-100C-4764-B287-CC10226DDD85}">
      <dsp:nvSpPr>
        <dsp:cNvPr id="0" name=""/>
        <dsp:cNvSpPr/>
      </dsp:nvSpPr>
      <dsp:spPr>
        <a:xfrm>
          <a:off x="7998320" y="1156201"/>
          <a:ext cx="1903325" cy="1141995"/>
        </a:xfrm>
        <a:prstGeom prst="roundRect">
          <a:avLst>
            <a:gd name="adj" fmla="val 10000"/>
          </a:avLst>
        </a:prstGeom>
        <a:solidFill>
          <a:schemeClr val="accent5">
            <a:hueOff val="-3308557"/>
            <a:satOff val="-17770"/>
            <a:lumOff val="6078"/>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Writes decoded packet to  a file</a:t>
          </a:r>
        </a:p>
      </dsp:txBody>
      <dsp:txXfrm>
        <a:off x="8031768" y="1189649"/>
        <a:ext cx="1836429" cy="107509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BC089-3CC6-4A65-B200-AD7B08EF130D}"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F9713-1B59-4B72-91DD-DCC5C0A99BE6}" type="slidenum">
              <a:rPr lang="en-US" smtClean="0"/>
              <a:t>‹#›</a:t>
            </a:fld>
            <a:endParaRPr lang="en-US"/>
          </a:p>
        </p:txBody>
      </p:sp>
    </p:spTree>
    <p:extLst>
      <p:ext uri="{BB962C8B-B14F-4D97-AF65-F5344CB8AC3E}">
        <p14:creationId xmlns:p14="http://schemas.microsoft.com/office/powerpoint/2010/main" val="344915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ham radio?</a:t>
            </a:r>
          </a:p>
          <a:p>
            <a:endParaRPr lang="en-US"/>
          </a:p>
          <a:p>
            <a:r>
              <a:rPr lang="en-US"/>
              <a:t>Talk on the radio demo? Nah</a:t>
            </a:r>
          </a:p>
          <a:p>
            <a:endParaRPr lang="en-US"/>
          </a:p>
          <a:p>
            <a:endParaRPr lang="en-US"/>
          </a:p>
        </p:txBody>
      </p:sp>
      <p:sp>
        <p:nvSpPr>
          <p:cNvPr id="4" name="Slide Number Placeholder 3"/>
          <p:cNvSpPr>
            <a:spLocks noGrp="1"/>
          </p:cNvSpPr>
          <p:nvPr>
            <p:ph type="sldNum" sz="quarter" idx="10"/>
          </p:nvPr>
        </p:nvSpPr>
        <p:spPr/>
        <p:txBody>
          <a:bodyPr/>
          <a:lstStyle/>
          <a:p>
            <a:fld id="{676F9713-1B59-4B72-91DD-DCC5C0A99BE6}" type="slidenum">
              <a:rPr lang="en-US" smtClean="0"/>
              <a:t>1</a:t>
            </a:fld>
            <a:endParaRPr lang="en-US"/>
          </a:p>
        </p:txBody>
      </p:sp>
    </p:spTree>
    <p:extLst>
      <p:ext uri="{BB962C8B-B14F-4D97-AF65-F5344CB8AC3E}">
        <p14:creationId xmlns:p14="http://schemas.microsoft.com/office/powerpoint/2010/main" val="11446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Alright, so what was I up against here? </a:t>
            </a:r>
          </a:p>
          <a:p>
            <a:endParaRPr lang="en-US" dirty="0">
              <a:cs typeface="Calibri"/>
            </a:endParaRPr>
          </a:p>
          <a:p>
            <a:r>
              <a:rPr lang="en-US" dirty="0">
                <a:cs typeface="Calibri"/>
              </a:rPr>
              <a:t>After spending a lot of time reading and trying to decipher the APRS specification, I discovered that APRS uses the AX.25 UI frame.</a:t>
            </a:r>
          </a:p>
          <a:p>
            <a:r>
              <a:rPr lang="en-US" dirty="0">
                <a:cs typeface="Calibri"/>
              </a:rPr>
              <a:t>Who has heard of AX.25? Well as it turns out, </a:t>
            </a:r>
          </a:p>
          <a:p>
            <a:endParaRPr lang="en-US" dirty="0">
              <a:cs typeface="Calibri"/>
            </a:endParaRPr>
          </a:p>
          <a:p>
            <a:r>
              <a:rPr lang="en-US" dirty="0">
                <a:cs typeface="Calibri"/>
              </a:rPr>
              <a:t>Linux ships with support for AX.25! </a:t>
            </a:r>
          </a:p>
          <a:p>
            <a:endParaRPr lang="en-US" dirty="0">
              <a:cs typeface="Calibri"/>
            </a:endParaRPr>
          </a:p>
          <a:p>
            <a:r>
              <a:rPr lang="en-US" dirty="0">
                <a:cs typeface="Calibri"/>
              </a:rPr>
              <a:t>AX.25 is an old-timey data link layer protocol that works </a:t>
            </a:r>
            <a:r>
              <a:rPr lang="en-US" dirty="0" err="1">
                <a:cs typeface="Calibri"/>
              </a:rPr>
              <a:t>kinda</a:t>
            </a:r>
            <a:r>
              <a:rPr lang="en-US" dirty="0">
                <a:cs typeface="Calibri"/>
              </a:rPr>
              <a:t> like dial-up modems. Basically it turns your data into screeching modem noises! Awesome.</a:t>
            </a:r>
          </a:p>
          <a:p>
            <a:endParaRPr lang="en-US" dirty="0">
              <a:cs typeface="Calibri"/>
            </a:endParaRPr>
          </a:p>
          <a:p>
            <a:r>
              <a:rPr lang="en-US" dirty="0">
                <a:cs typeface="Calibri"/>
              </a:rPr>
              <a:t>Does this mean I have to write an interface to AX.25???? I </a:t>
            </a:r>
            <a:r>
              <a:rPr lang="en-US" dirty="0" err="1">
                <a:cs typeface="Calibri"/>
              </a:rPr>
              <a:t>dunno</a:t>
            </a:r>
            <a:r>
              <a:rPr lang="en-US" dirty="0">
                <a:cs typeface="Calibri"/>
              </a:rPr>
              <a:t> people. That’s not really my thing…..</a:t>
            </a:r>
          </a:p>
          <a:p>
            <a:endParaRPr lang="en-US" dirty="0">
              <a:cs typeface="Calibri"/>
            </a:endParaRPr>
          </a:p>
          <a:p>
            <a:r>
              <a:rPr lang="en-US" dirty="0">
                <a:cs typeface="Calibri"/>
              </a:rPr>
              <a:t>First up, understanding the AX.25 frame. </a:t>
            </a:r>
          </a:p>
          <a:p>
            <a:r>
              <a:rPr lang="en-US" dirty="0">
                <a:cs typeface="Calibri"/>
              </a:rPr>
              <a:t>The information field is where we can put our data, nicely formatted according to the APRS spec.</a:t>
            </a:r>
            <a:endParaRPr lang="en-US" dirty="0"/>
          </a:p>
          <a:p>
            <a:r>
              <a:rPr lang="en-US" dirty="0">
                <a:cs typeface="Calibri"/>
              </a:rPr>
              <a:t>See we have a bit of a problem though</a:t>
            </a:r>
          </a:p>
          <a:p>
            <a:r>
              <a:rPr lang="en-US" dirty="0">
                <a:cs typeface="Calibri"/>
              </a:rPr>
              <a:t>Check out that size limitation!</a:t>
            </a:r>
          </a:p>
          <a:p>
            <a:r>
              <a:rPr lang="en-US" dirty="0">
                <a:cs typeface="Calibri"/>
              </a:rPr>
              <a:t>Hey but what about the rest of that</a:t>
            </a:r>
          </a:p>
          <a:p>
            <a:endParaRPr lang="en-US" dirty="0">
              <a:cs typeface="Calibri"/>
            </a:endParaRPr>
          </a:p>
        </p:txBody>
      </p:sp>
      <p:sp>
        <p:nvSpPr>
          <p:cNvPr id="4" name="Slide Number Placeholder 3"/>
          <p:cNvSpPr>
            <a:spLocks noGrp="1"/>
          </p:cNvSpPr>
          <p:nvPr>
            <p:ph type="sldNum" sz="quarter" idx="5"/>
          </p:nvPr>
        </p:nvSpPr>
        <p:spPr/>
        <p:txBody>
          <a:bodyPr/>
          <a:lstStyle/>
          <a:p>
            <a:fld id="{676F9713-1B59-4B72-91DD-DCC5C0A99BE6}" type="slidenum">
              <a:rPr lang="en-US" smtClean="0"/>
              <a:t>17</a:t>
            </a:fld>
            <a:endParaRPr lang="en-US"/>
          </a:p>
        </p:txBody>
      </p:sp>
    </p:spTree>
    <p:extLst>
      <p:ext uri="{BB962C8B-B14F-4D97-AF65-F5344CB8AC3E}">
        <p14:creationId xmlns:p14="http://schemas.microsoft.com/office/powerpoint/2010/main" val="137080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Nawww</a:t>
            </a:r>
            <a:r>
              <a:rPr lang="en-US" dirty="0">
                <a:cs typeface="Calibri"/>
              </a:rPr>
              <a:t> man!</a:t>
            </a:r>
          </a:p>
          <a:p>
            <a:endParaRPr lang="en-US" dirty="0">
              <a:cs typeface="Calibri"/>
            </a:endParaRPr>
          </a:p>
          <a:p>
            <a:r>
              <a:rPr lang="en-US" dirty="0">
                <a:cs typeface="Calibri"/>
              </a:rPr>
              <a:t>As it turns out, NO I don’t. </a:t>
            </a:r>
          </a:p>
          <a:p>
            <a:endParaRPr lang="en-US" dirty="0">
              <a:cs typeface="Calibri"/>
            </a:endParaRPr>
          </a:p>
          <a:p>
            <a:r>
              <a:rPr lang="en-US" dirty="0">
                <a:cs typeface="Calibri"/>
              </a:rPr>
              <a:t>There is a popular and awesome program that will do that for us. Its called </a:t>
            </a:r>
            <a:r>
              <a:rPr lang="en-US" dirty="0" err="1">
                <a:cs typeface="Calibri"/>
              </a:rPr>
              <a:t>DireWolf</a:t>
            </a:r>
            <a:r>
              <a:rPr lang="en-US" dirty="0">
                <a:cs typeface="Calibri"/>
              </a:rPr>
              <a:t> and it is something called a software terminal node controller.</a:t>
            </a:r>
          </a:p>
          <a:p>
            <a:endParaRPr lang="en-US" dirty="0">
              <a:cs typeface="Calibri"/>
            </a:endParaRPr>
          </a:p>
          <a:p>
            <a:r>
              <a:rPr lang="en-US" dirty="0">
                <a:cs typeface="Calibri"/>
              </a:rPr>
              <a:t>But this does mean I will have to program an interface to </a:t>
            </a:r>
            <a:r>
              <a:rPr lang="en-US" dirty="0" err="1">
                <a:cs typeface="Calibri"/>
              </a:rPr>
              <a:t>direwolf</a:t>
            </a:r>
            <a:r>
              <a:rPr lang="en-US" dirty="0">
                <a:cs typeface="Calibri"/>
              </a:rPr>
              <a:t>. Which is easy because </a:t>
            </a:r>
            <a:r>
              <a:rPr lang="en-US" dirty="0" err="1">
                <a:cs typeface="Calibri"/>
              </a:rPr>
              <a:t>DireWolf</a:t>
            </a:r>
            <a:r>
              <a:rPr lang="en-US" dirty="0">
                <a:cs typeface="Calibri"/>
              </a:rPr>
              <a:t> is awesome and can be configured to read from and write to files that my client can write to and parse. Great!</a:t>
            </a:r>
          </a:p>
          <a:p>
            <a:endParaRPr lang="en-US" dirty="0">
              <a:cs typeface="Calibri"/>
            </a:endParaRPr>
          </a:p>
          <a:p>
            <a:r>
              <a:rPr lang="en-US" dirty="0" err="1">
                <a:cs typeface="Calibri"/>
              </a:rPr>
              <a:t>Direwolf</a:t>
            </a:r>
            <a:r>
              <a:rPr lang="en-US" dirty="0">
                <a:cs typeface="Calibri"/>
              </a:rPr>
              <a:t> is an application that runs as something called a terminal node controller</a:t>
            </a:r>
          </a:p>
          <a:p>
            <a:r>
              <a:rPr lang="en-US" dirty="0">
                <a:cs typeface="Calibri"/>
              </a:rPr>
              <a:t>Its going to do all the hard work of turning my TNC2 MON formatted message into an AX.25 packet, encode it, and turn it into sound that comes out the audio port. Its HAM MAGIC</a:t>
            </a:r>
          </a:p>
        </p:txBody>
      </p:sp>
      <p:sp>
        <p:nvSpPr>
          <p:cNvPr id="4" name="Slide Number Placeholder 3"/>
          <p:cNvSpPr>
            <a:spLocks noGrp="1"/>
          </p:cNvSpPr>
          <p:nvPr>
            <p:ph type="sldNum" sz="quarter" idx="5"/>
          </p:nvPr>
        </p:nvSpPr>
        <p:spPr/>
        <p:txBody>
          <a:bodyPr/>
          <a:lstStyle/>
          <a:p>
            <a:fld id="{676F9713-1B59-4B72-91DD-DCC5C0A99BE6}" type="slidenum">
              <a:rPr lang="en-US" smtClean="0"/>
              <a:t>18</a:t>
            </a:fld>
            <a:endParaRPr lang="en-US"/>
          </a:p>
        </p:txBody>
      </p:sp>
    </p:spTree>
    <p:extLst>
      <p:ext uri="{BB962C8B-B14F-4D97-AF65-F5344CB8AC3E}">
        <p14:creationId xmlns:p14="http://schemas.microsoft.com/office/powerpoint/2010/main" val="2451206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sound is creates sounds like an old modem screeching. That gets transmitted over the airwaves.</a:t>
            </a:r>
          </a:p>
          <a:p>
            <a:endParaRPr lang="en-US">
              <a:cs typeface="Calibri"/>
            </a:endParaRPr>
          </a:p>
          <a:p>
            <a:r>
              <a:rPr lang="en-US"/>
              <a:t>We can do the reverse too</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76F9713-1B59-4B72-91DD-DCC5C0A99BE6}" type="slidenum">
              <a:rPr lang="en-US" smtClean="0"/>
              <a:t>19</a:t>
            </a:fld>
            <a:endParaRPr lang="en-US"/>
          </a:p>
        </p:txBody>
      </p:sp>
    </p:spTree>
    <p:extLst>
      <p:ext uri="{BB962C8B-B14F-4D97-AF65-F5344CB8AC3E}">
        <p14:creationId xmlns:p14="http://schemas.microsoft.com/office/powerpoint/2010/main" val="370696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Radio</a:t>
            </a:r>
          </a:p>
          <a:p>
            <a:r>
              <a:rPr lang="en-US" dirty="0"/>
              <a:t>Connected to my raspberry pi through a </a:t>
            </a:r>
            <a:r>
              <a:rPr lang="en-US" dirty="0" err="1"/>
              <a:t>usb</a:t>
            </a:r>
            <a:r>
              <a:rPr lang="en-US"/>
              <a:t> sound card</a:t>
            </a:r>
          </a:p>
        </p:txBody>
      </p:sp>
      <p:sp>
        <p:nvSpPr>
          <p:cNvPr id="4" name="Slide Number Placeholder 3"/>
          <p:cNvSpPr>
            <a:spLocks noGrp="1"/>
          </p:cNvSpPr>
          <p:nvPr>
            <p:ph type="sldNum" sz="quarter" idx="5"/>
          </p:nvPr>
        </p:nvSpPr>
        <p:spPr/>
        <p:txBody>
          <a:bodyPr/>
          <a:lstStyle/>
          <a:p>
            <a:fld id="{676F9713-1B59-4B72-91DD-DCC5C0A99BE6}" type="slidenum">
              <a:rPr lang="en-US" smtClean="0"/>
              <a:t>20</a:t>
            </a:fld>
            <a:endParaRPr lang="en-US"/>
          </a:p>
        </p:txBody>
      </p:sp>
    </p:spTree>
    <p:extLst>
      <p:ext uri="{BB962C8B-B14F-4D97-AF65-F5344CB8AC3E}">
        <p14:creationId xmlns:p14="http://schemas.microsoft.com/office/powerpoint/2010/main" val="3735458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are we going to write for </a:t>
            </a:r>
            <a:r>
              <a:rPr lang="en-US" dirty="0" err="1">
                <a:cs typeface="Calibri"/>
              </a:rPr>
              <a:t>direwolf</a:t>
            </a:r>
            <a:r>
              <a:rPr lang="en-US" dirty="0">
                <a:cs typeface="Calibri"/>
              </a:rPr>
              <a:t> to process???</a:t>
            </a:r>
          </a:p>
          <a:p>
            <a:endParaRPr lang="en-US" dirty="0">
              <a:cs typeface="Calibri"/>
            </a:endParaRPr>
          </a:p>
          <a:p>
            <a:r>
              <a:rPr lang="en-US" dirty="0">
                <a:cs typeface="Calibri"/>
              </a:rPr>
              <a:t>Instead of an AX.25 frame we can use the TNC-2 monitor formatted “frame”</a:t>
            </a:r>
          </a:p>
          <a:p>
            <a:r>
              <a:rPr lang="en-US" dirty="0">
                <a:cs typeface="Calibri"/>
              </a:rPr>
              <a:t>Its like a simplified version of an AX.25 UI-frame</a:t>
            </a:r>
          </a:p>
          <a:p>
            <a:endParaRPr lang="en-US" dirty="0">
              <a:cs typeface="Calibri"/>
            </a:endParaRPr>
          </a:p>
          <a:p>
            <a:r>
              <a:rPr lang="en-US" dirty="0">
                <a:cs typeface="Calibri"/>
              </a:rPr>
              <a:t>Notice the INFO field. This is where we plug in the APRS data.</a:t>
            </a:r>
          </a:p>
        </p:txBody>
      </p:sp>
      <p:sp>
        <p:nvSpPr>
          <p:cNvPr id="4" name="Slide Number Placeholder 3"/>
          <p:cNvSpPr>
            <a:spLocks noGrp="1"/>
          </p:cNvSpPr>
          <p:nvPr>
            <p:ph type="sldNum" sz="quarter" idx="5"/>
          </p:nvPr>
        </p:nvSpPr>
        <p:spPr/>
        <p:txBody>
          <a:bodyPr/>
          <a:lstStyle/>
          <a:p>
            <a:fld id="{676F9713-1B59-4B72-91DD-DCC5C0A99BE6}" type="slidenum">
              <a:rPr lang="en-US" smtClean="0"/>
              <a:t>21</a:t>
            </a:fld>
            <a:endParaRPr lang="en-US"/>
          </a:p>
        </p:txBody>
      </p:sp>
    </p:spTree>
    <p:extLst>
      <p:ext uri="{BB962C8B-B14F-4D97-AF65-F5344CB8AC3E}">
        <p14:creationId xmlns:p14="http://schemas.microsoft.com/office/powerpoint/2010/main" val="1367271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looks like a lot of string formatting and parsing. Is that all we are going to do?</a:t>
            </a:r>
          </a:p>
          <a:p>
            <a:endParaRPr lang="en-US" dirty="0">
              <a:cs typeface="Calibri"/>
            </a:endParaRPr>
          </a:p>
          <a:p>
            <a:r>
              <a:rPr lang="en-US" dirty="0">
                <a:cs typeface="Calibri"/>
              </a:rPr>
              <a:t>Does this mean its just going to be all string formatting and parsing?</a:t>
            </a:r>
          </a:p>
        </p:txBody>
      </p:sp>
      <p:sp>
        <p:nvSpPr>
          <p:cNvPr id="4" name="Slide Number Placeholder 3"/>
          <p:cNvSpPr>
            <a:spLocks noGrp="1"/>
          </p:cNvSpPr>
          <p:nvPr>
            <p:ph type="sldNum" sz="quarter" idx="5"/>
          </p:nvPr>
        </p:nvSpPr>
        <p:spPr/>
        <p:txBody>
          <a:bodyPr/>
          <a:lstStyle/>
          <a:p>
            <a:fld id="{676F9713-1B59-4B72-91DD-DCC5C0A99BE6}" type="slidenum">
              <a:rPr lang="en-US" smtClean="0"/>
              <a:t>22</a:t>
            </a:fld>
            <a:endParaRPr lang="en-US"/>
          </a:p>
        </p:txBody>
      </p:sp>
    </p:spTree>
    <p:extLst>
      <p:ext uri="{BB962C8B-B14F-4D97-AF65-F5344CB8AC3E}">
        <p14:creationId xmlns:p14="http://schemas.microsoft.com/office/powerpoint/2010/main" val="157014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Nawww</a:t>
            </a:r>
            <a:r>
              <a:rPr lang="en-US" dirty="0">
                <a:cs typeface="Calibri"/>
              </a:rPr>
              <a:t> man!!!!</a:t>
            </a:r>
          </a:p>
          <a:p>
            <a:endParaRPr lang="en-US" dirty="0">
              <a:cs typeface="Calibri"/>
            </a:endParaRPr>
          </a:p>
          <a:p>
            <a:r>
              <a:rPr lang="en-US" dirty="0">
                <a:cs typeface="Calibri"/>
              </a:rPr>
              <a:t>If I wasn’t working with a functional programming language, I would probably say yeah, but this is F#.</a:t>
            </a:r>
          </a:p>
          <a:p>
            <a:endParaRPr lang="en-US" dirty="0">
              <a:cs typeface="Calibri"/>
            </a:endParaRPr>
          </a:p>
          <a:p>
            <a:r>
              <a:rPr lang="en-US" dirty="0">
                <a:cs typeface="Calibri"/>
              </a:rPr>
              <a:t>What we are really doing is functional domain modeling with some string formatting and parsing here and there.</a:t>
            </a:r>
          </a:p>
          <a:p>
            <a:endParaRPr lang="en-US" dirty="0">
              <a:cs typeface="Calibri"/>
            </a:endParaRPr>
          </a:p>
          <a:p>
            <a:r>
              <a:rPr lang="en-US" dirty="0">
                <a:cs typeface="Calibri"/>
              </a:rPr>
              <a:t>If this weren't a functional programming language, I would probably just be building a string formatting and parsing library. But this if F#, so really what I’m doing is functional domain modeling with some string formatting and parsing</a:t>
            </a:r>
          </a:p>
          <a:p>
            <a:endParaRPr lang="en-US" dirty="0">
              <a:cs typeface="Calibri"/>
            </a:endParaRPr>
          </a:p>
          <a:p>
            <a:r>
              <a:rPr lang="en-US" dirty="0">
                <a:cs typeface="Calibri"/>
              </a:rPr>
              <a:t>Its all functional domain model with some formatting and parsing</a:t>
            </a:r>
          </a:p>
        </p:txBody>
      </p:sp>
      <p:sp>
        <p:nvSpPr>
          <p:cNvPr id="4" name="Slide Number Placeholder 3"/>
          <p:cNvSpPr>
            <a:spLocks noGrp="1"/>
          </p:cNvSpPr>
          <p:nvPr>
            <p:ph type="sldNum" sz="quarter" idx="5"/>
          </p:nvPr>
        </p:nvSpPr>
        <p:spPr/>
        <p:txBody>
          <a:bodyPr/>
          <a:lstStyle/>
          <a:p>
            <a:fld id="{676F9713-1B59-4B72-91DD-DCC5C0A99BE6}" type="slidenum">
              <a:rPr lang="en-US" smtClean="0"/>
              <a:t>23</a:t>
            </a:fld>
            <a:endParaRPr lang="en-US"/>
          </a:p>
        </p:txBody>
      </p:sp>
    </p:spTree>
    <p:extLst>
      <p:ext uri="{BB962C8B-B14F-4D97-AF65-F5344CB8AC3E}">
        <p14:creationId xmlns:p14="http://schemas.microsoft.com/office/powerpoint/2010/main" val="1740434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Lets break this down</a:t>
            </a: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76F9713-1B59-4B72-91DD-DCC5C0A99BE6}" type="slidenum">
              <a:rPr lang="en-US" smtClean="0"/>
              <a:t>24</a:t>
            </a:fld>
            <a:endParaRPr lang="en-US"/>
          </a:p>
        </p:txBody>
      </p:sp>
    </p:spTree>
    <p:extLst>
      <p:ext uri="{BB962C8B-B14F-4D97-AF65-F5344CB8AC3E}">
        <p14:creationId xmlns:p14="http://schemas.microsoft.com/office/powerpoint/2010/main" val="1079552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Alright lets get into some code</a:t>
            </a:r>
          </a:p>
          <a:p>
            <a:endParaRPr lang="en-US" dirty="0">
              <a:cs typeface="Calibri"/>
            </a:endParaRPr>
          </a:p>
          <a:p>
            <a:endParaRPr lang="en-US" dirty="0">
              <a:cs typeface="Calibri"/>
            </a:endParaRPr>
          </a:p>
          <a:p>
            <a:r>
              <a:rPr lang="en-US" dirty="0">
                <a:cs typeface="Calibri"/>
              </a:rPr>
              <a:t>But I </a:t>
            </a:r>
            <a:r>
              <a:rPr lang="en-US" dirty="0" err="1">
                <a:cs typeface="Calibri"/>
              </a:rPr>
              <a:t>wasnt</a:t>
            </a:r>
            <a:r>
              <a:rPr lang="en-US" dirty="0">
                <a:cs typeface="Calibri"/>
              </a:rPr>
              <a:t> worries because I have F#.</a:t>
            </a:r>
          </a:p>
          <a:p>
            <a:endParaRPr lang="en-US" dirty="0">
              <a:cs typeface="Calibri"/>
            </a:endParaRPr>
          </a:p>
          <a:p>
            <a:r>
              <a:rPr lang="en-US" dirty="0">
                <a:cs typeface="Calibri"/>
              </a:rPr>
              <a:t>I scoured the great land of all things helpful, GitHub, and found a number of APRS libraries, but nothing that I really wanted to work with. The one I thought was promising was written in Python. I </a:t>
            </a:r>
            <a:r>
              <a:rPr lang="en-US" dirty="0" err="1">
                <a:cs typeface="Calibri"/>
              </a:rPr>
              <a:t>seemd</a:t>
            </a:r>
            <a:r>
              <a:rPr lang="en-US" dirty="0">
                <a:cs typeface="Calibri"/>
              </a:rPr>
              <a:t> ok until I found it had circular dependencies. And it was Python. Now don’t get me wrong, Python is great and has it place, but </a:t>
            </a:r>
            <a:r>
              <a:rPr lang="en-US" dirty="0" err="1">
                <a:cs typeface="Calibri"/>
              </a:rPr>
              <a:t>habing</a:t>
            </a:r>
            <a:r>
              <a:rPr lang="en-US" dirty="0">
                <a:cs typeface="Calibri"/>
              </a:rPr>
              <a:t> programmed in F# for so long, I wanted </a:t>
            </a:r>
            <a:r>
              <a:rPr lang="en-US" dirty="0" err="1">
                <a:cs typeface="Calibri"/>
              </a:rPr>
              <a:t>somehting</a:t>
            </a:r>
            <a:r>
              <a:rPr lang="en-US" dirty="0">
                <a:cs typeface="Calibri"/>
              </a:rPr>
              <a:t> more. So I checked out the spec and thought, I can do this myself in F#.</a:t>
            </a:r>
            <a:endParaRPr lang="en-US" dirty="0"/>
          </a:p>
        </p:txBody>
      </p:sp>
      <p:sp>
        <p:nvSpPr>
          <p:cNvPr id="4" name="Slide Number Placeholder 3"/>
          <p:cNvSpPr>
            <a:spLocks noGrp="1"/>
          </p:cNvSpPr>
          <p:nvPr>
            <p:ph type="sldNum" sz="quarter" idx="5"/>
          </p:nvPr>
        </p:nvSpPr>
        <p:spPr/>
        <p:txBody>
          <a:bodyPr/>
          <a:lstStyle/>
          <a:p>
            <a:fld id="{676F9713-1B59-4B72-91DD-DCC5C0A99BE6}" type="slidenum">
              <a:rPr lang="en-US" smtClean="0"/>
              <a:t>26</a:t>
            </a:fld>
            <a:endParaRPr lang="en-US"/>
          </a:p>
        </p:txBody>
      </p:sp>
    </p:spTree>
    <p:extLst>
      <p:ext uri="{BB962C8B-B14F-4D97-AF65-F5344CB8AC3E}">
        <p14:creationId xmlns:p14="http://schemas.microsoft.com/office/powerpoint/2010/main" val="3873955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CallSign</a:t>
            </a:r>
            <a:endParaRPr lang="en-US" dirty="0">
              <a:cs typeface="Calibri"/>
            </a:endParaRPr>
          </a:p>
          <a:p>
            <a:r>
              <a:rPr lang="en-US" dirty="0">
                <a:cs typeface="Calibri"/>
              </a:rPr>
              <a:t>Path</a:t>
            </a:r>
          </a:p>
          <a:p>
            <a:r>
              <a:rPr lang="en-US" dirty="0">
                <a:cs typeface="Calibri"/>
              </a:rPr>
              <a:t>Information types</a:t>
            </a:r>
          </a:p>
          <a:p>
            <a:endParaRPr lang="en-US" dirty="0">
              <a:cs typeface="Calibri"/>
            </a:endParaRPr>
          </a:p>
          <a:p>
            <a:r>
              <a:rPr lang="en-US" dirty="0">
                <a:cs typeface="Calibri"/>
              </a:rPr>
              <a:t>Lets look at </a:t>
            </a:r>
            <a:r>
              <a:rPr lang="en-US" dirty="0" err="1">
                <a:cs typeface="Calibri"/>
              </a:rPr>
              <a:t>CallSign</a:t>
            </a:r>
            <a:endParaRPr lang="en-US" dirty="0">
              <a:cs typeface="Calibri"/>
            </a:endParaRPr>
          </a:p>
        </p:txBody>
      </p:sp>
      <p:sp>
        <p:nvSpPr>
          <p:cNvPr id="4" name="Slide Number Placeholder 3"/>
          <p:cNvSpPr>
            <a:spLocks noGrp="1"/>
          </p:cNvSpPr>
          <p:nvPr>
            <p:ph type="sldNum" sz="quarter" idx="5"/>
          </p:nvPr>
        </p:nvSpPr>
        <p:spPr/>
        <p:txBody>
          <a:bodyPr/>
          <a:lstStyle/>
          <a:p>
            <a:fld id="{676F9713-1B59-4B72-91DD-DCC5C0A99BE6}" type="slidenum">
              <a:rPr lang="en-US" smtClean="0"/>
              <a:t>27</a:t>
            </a:fld>
            <a:endParaRPr lang="en-US"/>
          </a:p>
        </p:txBody>
      </p:sp>
    </p:spTree>
    <p:extLst>
      <p:ext uri="{BB962C8B-B14F-4D97-AF65-F5344CB8AC3E}">
        <p14:creationId xmlns:p14="http://schemas.microsoft.com/office/powerpoint/2010/main" val="261392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Wkrp</a:t>
            </a:r>
            <a:r>
              <a:rPr lang="en-US" dirty="0"/>
              <a:t> in Cincinnati</a:t>
            </a:r>
          </a:p>
          <a:p>
            <a:endParaRPr lang="en-US" dirty="0"/>
          </a:p>
          <a:p>
            <a:r>
              <a:rPr lang="en-US" dirty="0"/>
              <a:t>A lot of people think of a groovy groovy DJ spinning records But </a:t>
            </a:r>
          </a:p>
        </p:txBody>
      </p:sp>
      <p:sp>
        <p:nvSpPr>
          <p:cNvPr id="4" name="Slide Number Placeholder 3"/>
          <p:cNvSpPr>
            <a:spLocks noGrp="1"/>
          </p:cNvSpPr>
          <p:nvPr>
            <p:ph type="sldNum" sz="quarter" idx="5"/>
          </p:nvPr>
        </p:nvSpPr>
        <p:spPr/>
        <p:txBody>
          <a:bodyPr/>
          <a:lstStyle/>
          <a:p>
            <a:fld id="{676F9713-1B59-4B72-91DD-DCC5C0A99BE6}" type="slidenum">
              <a:rPr lang="en-US" smtClean="0"/>
              <a:t>2</a:t>
            </a:fld>
            <a:endParaRPr lang="en-US"/>
          </a:p>
        </p:txBody>
      </p:sp>
    </p:spTree>
    <p:extLst>
      <p:ext uri="{BB962C8B-B14F-4D97-AF65-F5344CB8AC3E}">
        <p14:creationId xmlns:p14="http://schemas.microsoft.com/office/powerpoint/2010/main" val="3806883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 constrained type and something I learned from Scott </a:t>
            </a:r>
            <a:r>
              <a:rPr lang="en-US" dirty="0" err="1">
                <a:cs typeface="Calibri"/>
              </a:rPr>
              <a:t>Wlaschin</a:t>
            </a:r>
            <a:endParaRPr lang="en-US" dirty="0">
              <a:cs typeface="Calibri"/>
            </a:endParaRPr>
          </a:p>
          <a:p>
            <a:endParaRPr lang="en-US" dirty="0">
              <a:cs typeface="Calibri"/>
            </a:endParaRPr>
          </a:p>
          <a:p>
            <a:r>
              <a:rPr lang="en-US" dirty="0">
                <a:cs typeface="Calibri"/>
              </a:rPr>
              <a:t>Only way to get a callsign is to create one</a:t>
            </a:r>
          </a:p>
          <a:p>
            <a:r>
              <a:rPr lang="en-US" dirty="0">
                <a:cs typeface="Calibri"/>
              </a:rPr>
              <a:t>The only way to get at the value of the call sign is to ask for it from the </a:t>
            </a:r>
            <a:r>
              <a:rPr lang="en-US" dirty="0" err="1">
                <a:cs typeface="Calibri"/>
              </a:rPr>
              <a:t>CallSign</a:t>
            </a:r>
            <a:r>
              <a:rPr lang="en-US" dirty="0">
                <a:cs typeface="Calibri"/>
              </a:rPr>
              <a:t> type</a:t>
            </a:r>
          </a:p>
          <a:p>
            <a:r>
              <a:rPr lang="en-US" dirty="0">
                <a:cs typeface="Calibri"/>
              </a:rPr>
              <a:t>This ensure that anywhere I need a callsign I will have a properly formatted callsign</a:t>
            </a:r>
          </a:p>
        </p:txBody>
      </p:sp>
      <p:sp>
        <p:nvSpPr>
          <p:cNvPr id="4" name="Slide Number Placeholder 3"/>
          <p:cNvSpPr>
            <a:spLocks noGrp="1"/>
          </p:cNvSpPr>
          <p:nvPr>
            <p:ph type="sldNum" sz="quarter" idx="5"/>
          </p:nvPr>
        </p:nvSpPr>
        <p:spPr/>
        <p:txBody>
          <a:bodyPr/>
          <a:lstStyle/>
          <a:p>
            <a:fld id="{676F9713-1B59-4B72-91DD-DCC5C0A99BE6}" type="slidenum">
              <a:rPr lang="en-US" smtClean="0"/>
              <a:t>28</a:t>
            </a:fld>
            <a:endParaRPr lang="en-US"/>
          </a:p>
        </p:txBody>
      </p:sp>
    </p:spTree>
    <p:extLst>
      <p:ext uri="{BB962C8B-B14F-4D97-AF65-F5344CB8AC3E}">
        <p14:creationId xmlns:p14="http://schemas.microsoft.com/office/powerpoint/2010/main" val="3662967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CallSign</a:t>
            </a:r>
            <a:endParaRPr lang="en-US" dirty="0">
              <a:cs typeface="Calibri"/>
            </a:endParaRPr>
          </a:p>
          <a:p>
            <a:r>
              <a:rPr lang="en-US" dirty="0">
                <a:cs typeface="Calibri"/>
              </a:rPr>
              <a:t>Path</a:t>
            </a:r>
          </a:p>
          <a:p>
            <a:r>
              <a:rPr lang="en-US" dirty="0">
                <a:cs typeface="Calibri"/>
              </a:rPr>
              <a:t>Information types</a:t>
            </a:r>
          </a:p>
          <a:p>
            <a:endParaRPr lang="en-US" dirty="0">
              <a:cs typeface="Calibri"/>
            </a:endParaRPr>
          </a:p>
          <a:p>
            <a:r>
              <a:rPr lang="en-US" dirty="0">
                <a:cs typeface="Calibri"/>
              </a:rPr>
              <a:t>Lets look at </a:t>
            </a:r>
            <a:r>
              <a:rPr lang="en-US" dirty="0" err="1">
                <a:cs typeface="Calibri"/>
              </a:rPr>
              <a:t>CallSign</a:t>
            </a:r>
            <a:endParaRPr lang="en-US" dirty="0">
              <a:cs typeface="Calibri"/>
            </a:endParaRPr>
          </a:p>
        </p:txBody>
      </p:sp>
      <p:sp>
        <p:nvSpPr>
          <p:cNvPr id="4" name="Slide Number Placeholder 3"/>
          <p:cNvSpPr>
            <a:spLocks noGrp="1"/>
          </p:cNvSpPr>
          <p:nvPr>
            <p:ph type="sldNum" sz="quarter" idx="5"/>
          </p:nvPr>
        </p:nvSpPr>
        <p:spPr/>
        <p:txBody>
          <a:bodyPr/>
          <a:lstStyle/>
          <a:p>
            <a:fld id="{676F9713-1B59-4B72-91DD-DCC5C0A99BE6}" type="slidenum">
              <a:rPr lang="en-US" smtClean="0"/>
              <a:t>29</a:t>
            </a:fld>
            <a:endParaRPr lang="en-US"/>
          </a:p>
        </p:txBody>
      </p:sp>
    </p:spTree>
    <p:extLst>
      <p:ext uri="{BB962C8B-B14F-4D97-AF65-F5344CB8AC3E}">
        <p14:creationId xmlns:p14="http://schemas.microsoft.com/office/powerpoint/2010/main" val="4067595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 started with </a:t>
            </a:r>
            <a:r>
              <a:rPr lang="en-US" dirty="0" err="1">
                <a:cs typeface="Calibri"/>
              </a:rPr>
              <a:t>POsitionREportWithuotTimestamp</a:t>
            </a:r>
            <a:r>
              <a:rPr lang="en-US" dirty="0">
                <a:cs typeface="Calibri"/>
              </a:rPr>
              <a:t> because that is the one my android </a:t>
            </a:r>
            <a:r>
              <a:rPr lang="en-US" dirty="0" err="1">
                <a:cs typeface="Calibri"/>
              </a:rPr>
              <a:t>aprs</a:t>
            </a:r>
            <a:r>
              <a:rPr lang="en-US" dirty="0">
                <a:cs typeface="Calibri"/>
              </a:rPr>
              <a:t> client so I could use it for testing and comparison to get started.</a:t>
            </a:r>
          </a:p>
        </p:txBody>
      </p:sp>
      <p:sp>
        <p:nvSpPr>
          <p:cNvPr id="4" name="Slide Number Placeholder 3"/>
          <p:cNvSpPr>
            <a:spLocks noGrp="1"/>
          </p:cNvSpPr>
          <p:nvPr>
            <p:ph type="sldNum" sz="quarter" idx="5"/>
          </p:nvPr>
        </p:nvSpPr>
        <p:spPr/>
        <p:txBody>
          <a:bodyPr/>
          <a:lstStyle/>
          <a:p>
            <a:fld id="{676F9713-1B59-4B72-91DD-DCC5C0A99BE6}" type="slidenum">
              <a:rPr lang="en-US" smtClean="0"/>
              <a:t>30</a:t>
            </a:fld>
            <a:endParaRPr lang="en-US"/>
          </a:p>
        </p:txBody>
      </p:sp>
    </p:spTree>
    <p:extLst>
      <p:ext uri="{BB962C8B-B14F-4D97-AF65-F5344CB8AC3E}">
        <p14:creationId xmlns:p14="http://schemas.microsoft.com/office/powerpoint/2010/main" val="161671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each field</a:t>
            </a:r>
          </a:p>
        </p:txBody>
      </p:sp>
      <p:sp>
        <p:nvSpPr>
          <p:cNvPr id="4" name="Slide Number Placeholder 3"/>
          <p:cNvSpPr>
            <a:spLocks noGrp="1"/>
          </p:cNvSpPr>
          <p:nvPr>
            <p:ph type="sldNum" sz="quarter" idx="5"/>
          </p:nvPr>
        </p:nvSpPr>
        <p:spPr/>
        <p:txBody>
          <a:bodyPr/>
          <a:lstStyle/>
          <a:p>
            <a:fld id="{676F9713-1B59-4B72-91DD-DCC5C0A99BE6}" type="slidenum">
              <a:rPr lang="en-US" smtClean="0"/>
              <a:t>31</a:t>
            </a:fld>
            <a:endParaRPr lang="en-US"/>
          </a:p>
        </p:txBody>
      </p:sp>
    </p:spTree>
    <p:extLst>
      <p:ext uri="{BB962C8B-B14F-4D97-AF65-F5344CB8AC3E}">
        <p14:creationId xmlns:p14="http://schemas.microsoft.com/office/powerpoint/2010/main" val="2831003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APRS uses a compressed latitude and longitude format</a:t>
            </a:r>
          </a:p>
        </p:txBody>
      </p:sp>
      <p:sp>
        <p:nvSpPr>
          <p:cNvPr id="4" name="Slide Number Placeholder 3"/>
          <p:cNvSpPr>
            <a:spLocks noGrp="1"/>
          </p:cNvSpPr>
          <p:nvPr>
            <p:ph type="sldNum" sz="quarter" idx="5"/>
          </p:nvPr>
        </p:nvSpPr>
        <p:spPr/>
        <p:txBody>
          <a:bodyPr/>
          <a:lstStyle/>
          <a:p>
            <a:fld id="{676F9713-1B59-4B72-91DD-DCC5C0A99BE6}" type="slidenum">
              <a:rPr lang="en-US" smtClean="0"/>
              <a:t>33</a:t>
            </a:fld>
            <a:endParaRPr lang="en-US"/>
          </a:p>
        </p:txBody>
      </p:sp>
    </p:spTree>
    <p:extLst>
      <p:ext uri="{BB962C8B-B14F-4D97-AF65-F5344CB8AC3E}">
        <p14:creationId xmlns:p14="http://schemas.microsoft.com/office/powerpoint/2010/main" val="214500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decided to do was override the .</a:t>
            </a:r>
            <a:r>
              <a:rPr lang="en-US" dirty="0" err="1"/>
              <a:t>TOSTring</a:t>
            </a:r>
            <a:r>
              <a:rPr lang="en-US" dirty="0"/>
              <a:t> method on my types and </a:t>
            </a:r>
            <a:r>
              <a:rPr lang="en-US" dirty="0" err="1"/>
              <a:t>ise</a:t>
            </a:r>
            <a:r>
              <a:rPr lang="en-US" dirty="0"/>
              <a:t> sprint to return a nicely formatted string representation of that type.</a:t>
            </a:r>
          </a:p>
          <a:p>
            <a:endParaRPr lang="en-US" dirty="0"/>
          </a:p>
          <a:p>
            <a:r>
              <a:rPr lang="en-US" dirty="0"/>
              <a:t>Now I can just call .</a:t>
            </a:r>
            <a:r>
              <a:rPr lang="en-US" dirty="0" err="1"/>
              <a:t>ToString</a:t>
            </a:r>
            <a:r>
              <a:rPr lang="en-US" dirty="0"/>
              <a:t> on any type and get it’s string representation</a:t>
            </a:r>
          </a:p>
        </p:txBody>
      </p:sp>
      <p:sp>
        <p:nvSpPr>
          <p:cNvPr id="4" name="Slide Number Placeholder 3"/>
          <p:cNvSpPr>
            <a:spLocks noGrp="1"/>
          </p:cNvSpPr>
          <p:nvPr>
            <p:ph type="sldNum" sz="quarter" idx="5"/>
          </p:nvPr>
        </p:nvSpPr>
        <p:spPr/>
        <p:txBody>
          <a:bodyPr/>
          <a:lstStyle/>
          <a:p>
            <a:fld id="{676F9713-1B59-4B72-91DD-DCC5C0A99BE6}" type="slidenum">
              <a:rPr lang="en-US" smtClean="0"/>
              <a:t>38</a:t>
            </a:fld>
            <a:endParaRPr lang="en-US"/>
          </a:p>
        </p:txBody>
      </p:sp>
    </p:spTree>
    <p:extLst>
      <p:ext uri="{BB962C8B-B14F-4D97-AF65-F5344CB8AC3E}">
        <p14:creationId xmlns:p14="http://schemas.microsoft.com/office/powerpoint/2010/main" val="369692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find the colon I know I have an </a:t>
            </a:r>
            <a:r>
              <a:rPr lang="en-US" dirty="0" err="1"/>
              <a:t>addresspart</a:t>
            </a:r>
            <a:endParaRPr lang="en-US" dirty="0"/>
          </a:p>
          <a:p>
            <a:endParaRPr lang="en-US" dirty="0"/>
          </a:p>
          <a:p>
            <a:r>
              <a:rPr lang="en-US" dirty="0"/>
              <a:t>and I return Some with that part pulled out of the packet</a:t>
            </a:r>
          </a:p>
          <a:p>
            <a:endParaRPr lang="en-US" dirty="0"/>
          </a:p>
          <a:p>
            <a:r>
              <a:rPr lang="en-US" dirty="0"/>
              <a:t>Then to get the sender, I parse out the address </a:t>
            </a:r>
          </a:p>
        </p:txBody>
      </p:sp>
      <p:sp>
        <p:nvSpPr>
          <p:cNvPr id="4" name="Slide Number Placeholder 3"/>
          <p:cNvSpPr>
            <a:spLocks noGrp="1"/>
          </p:cNvSpPr>
          <p:nvPr>
            <p:ph type="sldNum" sz="quarter" idx="5"/>
          </p:nvPr>
        </p:nvSpPr>
        <p:spPr/>
        <p:txBody>
          <a:bodyPr/>
          <a:lstStyle/>
          <a:p>
            <a:fld id="{676F9713-1B59-4B72-91DD-DCC5C0A99BE6}" type="slidenum">
              <a:rPr lang="en-US" smtClean="0"/>
              <a:t>42</a:t>
            </a:fld>
            <a:endParaRPr lang="en-US"/>
          </a:p>
        </p:txBody>
      </p:sp>
    </p:spTree>
    <p:extLst>
      <p:ext uri="{BB962C8B-B14F-4D97-AF65-F5344CB8AC3E}">
        <p14:creationId xmlns:p14="http://schemas.microsoft.com/office/powerpoint/2010/main" val="3026595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that is pretty much it</a:t>
            </a:r>
          </a:p>
        </p:txBody>
      </p:sp>
      <p:sp>
        <p:nvSpPr>
          <p:cNvPr id="4" name="Slide Number Placeholder 3"/>
          <p:cNvSpPr>
            <a:spLocks noGrp="1"/>
          </p:cNvSpPr>
          <p:nvPr>
            <p:ph type="sldNum" sz="quarter" idx="5"/>
          </p:nvPr>
        </p:nvSpPr>
        <p:spPr/>
        <p:txBody>
          <a:bodyPr/>
          <a:lstStyle/>
          <a:p>
            <a:fld id="{676F9713-1B59-4B72-91DD-DCC5C0A99BE6}" type="slidenum">
              <a:rPr lang="en-US" smtClean="0"/>
              <a:t>47</a:t>
            </a:fld>
            <a:endParaRPr lang="en-US"/>
          </a:p>
        </p:txBody>
      </p:sp>
    </p:spTree>
    <p:extLst>
      <p:ext uri="{BB962C8B-B14F-4D97-AF65-F5344CB8AC3E}">
        <p14:creationId xmlns:p14="http://schemas.microsoft.com/office/powerpoint/2010/main" val="392655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 Radio is not about playing music. It is about communications, sharing data, in a variety of ways.</a:t>
            </a:r>
          </a:p>
          <a:p>
            <a:endParaRPr lang="en-US" dirty="0">
              <a:cs typeface="Calibri"/>
            </a:endParaRPr>
          </a:p>
          <a:p>
            <a:endParaRPr lang="en-US" dirty="0">
              <a:cs typeface="Calibri"/>
            </a:endParaRPr>
          </a:p>
          <a:p>
            <a:r>
              <a:rPr lang="en-US" dirty="0">
                <a:cs typeface="Calibri"/>
              </a:rPr>
              <a:t>Gnu radio</a:t>
            </a:r>
          </a:p>
        </p:txBody>
      </p:sp>
      <p:sp>
        <p:nvSpPr>
          <p:cNvPr id="4" name="Slide Number Placeholder 3"/>
          <p:cNvSpPr>
            <a:spLocks noGrp="1"/>
          </p:cNvSpPr>
          <p:nvPr>
            <p:ph type="sldNum" sz="quarter" idx="5"/>
          </p:nvPr>
        </p:nvSpPr>
        <p:spPr/>
        <p:txBody>
          <a:bodyPr/>
          <a:lstStyle/>
          <a:p>
            <a:fld id="{676F9713-1B59-4B72-91DD-DCC5C0A99BE6}" type="slidenum">
              <a:rPr lang="en-US" smtClean="0"/>
              <a:t>3</a:t>
            </a:fld>
            <a:endParaRPr lang="en-US"/>
          </a:p>
        </p:txBody>
      </p:sp>
    </p:spTree>
    <p:extLst>
      <p:ext uri="{BB962C8B-B14F-4D97-AF65-F5344CB8AC3E}">
        <p14:creationId xmlns:p14="http://schemas.microsoft.com/office/powerpoint/2010/main" val="3340844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All licensed ham radio operators have a call sign. Mine is KG7SIO</a:t>
            </a:r>
          </a:p>
          <a:p>
            <a:endParaRPr lang="en-US" dirty="0">
              <a:cs typeface="Calibri"/>
            </a:endParaRPr>
          </a:p>
          <a:p>
            <a:r>
              <a:rPr lang="en-US" dirty="0">
                <a:cs typeface="Calibri"/>
              </a:rPr>
              <a:t>And up on the roof I have a </a:t>
            </a:r>
            <a:r>
              <a:rPr lang="en-US" dirty="0" err="1">
                <a:cs typeface="Calibri"/>
              </a:rPr>
              <a:t>wifi</a:t>
            </a:r>
            <a:r>
              <a:rPr lang="en-US" dirty="0">
                <a:cs typeface="Calibri"/>
              </a:rPr>
              <a:t> antenna and radio</a:t>
            </a:r>
          </a:p>
        </p:txBody>
      </p:sp>
      <p:sp>
        <p:nvSpPr>
          <p:cNvPr id="4" name="Slide Number Placeholder 3"/>
          <p:cNvSpPr>
            <a:spLocks noGrp="1"/>
          </p:cNvSpPr>
          <p:nvPr>
            <p:ph type="sldNum" sz="quarter" idx="5"/>
          </p:nvPr>
        </p:nvSpPr>
        <p:spPr/>
        <p:txBody>
          <a:bodyPr/>
          <a:lstStyle/>
          <a:p>
            <a:fld id="{676F9713-1B59-4B72-91DD-DCC5C0A99BE6}" type="slidenum">
              <a:rPr lang="en-US" smtClean="0"/>
              <a:t>5</a:t>
            </a:fld>
            <a:endParaRPr lang="en-US"/>
          </a:p>
        </p:txBody>
      </p:sp>
    </p:spTree>
    <p:extLst>
      <p:ext uri="{BB962C8B-B14F-4D97-AF65-F5344CB8AC3E}">
        <p14:creationId xmlns:p14="http://schemas.microsoft.com/office/powerpoint/2010/main" val="188290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packet communications protocol for</a:t>
            </a:r>
          </a:p>
          <a:p>
            <a:r>
              <a:rPr lang="en-US"/>
              <a:t>disseminating live data to everyone on a network in real time</a:t>
            </a:r>
          </a:p>
        </p:txBody>
      </p:sp>
      <p:sp>
        <p:nvSpPr>
          <p:cNvPr id="4" name="Slide Number Placeholder 3"/>
          <p:cNvSpPr>
            <a:spLocks noGrp="1"/>
          </p:cNvSpPr>
          <p:nvPr>
            <p:ph type="sldNum" sz="quarter" idx="5"/>
          </p:nvPr>
        </p:nvSpPr>
        <p:spPr/>
        <p:txBody>
          <a:bodyPr/>
          <a:lstStyle/>
          <a:p>
            <a:fld id="{676F9713-1B59-4B72-91DD-DCC5C0A99BE6}" type="slidenum">
              <a:rPr lang="en-US" smtClean="0"/>
              <a:t>10</a:t>
            </a:fld>
            <a:endParaRPr lang="en-US"/>
          </a:p>
        </p:txBody>
      </p:sp>
    </p:spTree>
    <p:extLst>
      <p:ext uri="{BB962C8B-B14F-4D97-AF65-F5344CB8AC3E}">
        <p14:creationId xmlns:p14="http://schemas.microsoft.com/office/powerpoint/2010/main" val="1189810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packet communications protocol for</a:t>
            </a:r>
          </a:p>
          <a:p>
            <a:r>
              <a:rPr lang="en-US" dirty="0"/>
              <a:t>disseminating live data to everyone on a network in real time</a:t>
            </a:r>
          </a:p>
          <a:p>
            <a:endParaRPr lang="en-US" dirty="0"/>
          </a:p>
          <a:p>
            <a:r>
              <a:rPr lang="en-US" dirty="0"/>
              <a:t>While avoiding collisions and network congestions</a:t>
            </a:r>
          </a:p>
          <a:p>
            <a:endParaRPr lang="en-US" dirty="0"/>
          </a:p>
          <a:p>
            <a:r>
              <a:rPr lang="en-US" dirty="0"/>
              <a:t>And Data </a:t>
            </a:r>
            <a:r>
              <a:rPr lang="en-US" dirty="0" err="1"/>
              <a:t>FOrmats</a:t>
            </a:r>
            <a:endParaRPr lang="en-US" dirty="0"/>
          </a:p>
        </p:txBody>
      </p:sp>
      <p:sp>
        <p:nvSpPr>
          <p:cNvPr id="4" name="Slide Number Placeholder 3"/>
          <p:cNvSpPr>
            <a:spLocks noGrp="1"/>
          </p:cNvSpPr>
          <p:nvPr>
            <p:ph type="sldNum" sz="quarter" idx="5"/>
          </p:nvPr>
        </p:nvSpPr>
        <p:spPr/>
        <p:txBody>
          <a:bodyPr/>
          <a:lstStyle/>
          <a:p>
            <a:fld id="{676F9713-1B59-4B72-91DD-DCC5C0A99BE6}" type="slidenum">
              <a:rPr lang="en-US" smtClean="0"/>
              <a:t>11</a:t>
            </a:fld>
            <a:endParaRPr lang="en-US"/>
          </a:p>
        </p:txBody>
      </p:sp>
    </p:spTree>
    <p:extLst>
      <p:ext uri="{BB962C8B-B14F-4D97-AF65-F5344CB8AC3E}">
        <p14:creationId xmlns:p14="http://schemas.microsoft.com/office/powerpoint/2010/main" val="3887957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digipeaters run software that will automatically retransmit the messages</a:t>
            </a:r>
          </a:p>
        </p:txBody>
      </p:sp>
      <p:sp>
        <p:nvSpPr>
          <p:cNvPr id="4" name="Slide Number Placeholder 3"/>
          <p:cNvSpPr>
            <a:spLocks noGrp="1"/>
          </p:cNvSpPr>
          <p:nvPr>
            <p:ph type="sldNum" sz="quarter" idx="5"/>
          </p:nvPr>
        </p:nvSpPr>
        <p:spPr/>
        <p:txBody>
          <a:bodyPr/>
          <a:lstStyle/>
          <a:p>
            <a:fld id="{676F9713-1B59-4B72-91DD-DCC5C0A99BE6}" type="slidenum">
              <a:rPr lang="en-US" smtClean="0"/>
              <a:t>12</a:t>
            </a:fld>
            <a:endParaRPr lang="en-US"/>
          </a:p>
        </p:txBody>
      </p:sp>
    </p:spTree>
    <p:extLst>
      <p:ext uri="{BB962C8B-B14F-4D97-AF65-F5344CB8AC3E}">
        <p14:creationId xmlns:p14="http://schemas.microsoft.com/office/powerpoint/2010/main" val="34577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They all have their own special format as defined in the APRS spec</a:t>
            </a:r>
          </a:p>
        </p:txBody>
      </p:sp>
      <p:sp>
        <p:nvSpPr>
          <p:cNvPr id="4" name="Slide Number Placeholder 3"/>
          <p:cNvSpPr>
            <a:spLocks noGrp="1"/>
          </p:cNvSpPr>
          <p:nvPr>
            <p:ph type="sldNum" sz="quarter" idx="5"/>
          </p:nvPr>
        </p:nvSpPr>
        <p:spPr/>
        <p:txBody>
          <a:bodyPr/>
          <a:lstStyle/>
          <a:p>
            <a:fld id="{676F9713-1B59-4B72-91DD-DCC5C0A99BE6}" type="slidenum">
              <a:rPr lang="en-US" smtClean="0"/>
              <a:t>13</a:t>
            </a:fld>
            <a:endParaRPr lang="en-US"/>
          </a:p>
        </p:txBody>
      </p:sp>
    </p:spTree>
    <p:extLst>
      <p:ext uri="{BB962C8B-B14F-4D97-AF65-F5344CB8AC3E}">
        <p14:creationId xmlns:p14="http://schemas.microsoft.com/office/powerpoint/2010/main" val="883012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what do you do when this happens to you???</a:t>
            </a:r>
          </a:p>
          <a:p>
            <a:endParaRPr lang="en-US" dirty="0">
              <a:cs typeface="Calibri"/>
            </a:endParaRPr>
          </a:p>
          <a:p>
            <a:r>
              <a:rPr lang="en-US" dirty="0">
                <a:cs typeface="Calibri"/>
              </a:rPr>
              <a:t>You do it yourself, of course. So I started down the road of building my own APRS client.</a:t>
            </a:r>
          </a:p>
        </p:txBody>
      </p:sp>
      <p:sp>
        <p:nvSpPr>
          <p:cNvPr id="4" name="Slide Number Placeholder 3"/>
          <p:cNvSpPr>
            <a:spLocks noGrp="1"/>
          </p:cNvSpPr>
          <p:nvPr>
            <p:ph type="sldNum" sz="quarter" idx="5"/>
          </p:nvPr>
        </p:nvSpPr>
        <p:spPr/>
        <p:txBody>
          <a:bodyPr/>
          <a:lstStyle/>
          <a:p>
            <a:fld id="{676F9713-1B59-4B72-91DD-DCC5C0A99BE6}" type="slidenum">
              <a:rPr lang="en-US" smtClean="0"/>
              <a:t>15</a:t>
            </a:fld>
            <a:endParaRPr lang="en-US"/>
          </a:p>
        </p:txBody>
      </p:sp>
    </p:spTree>
    <p:extLst>
      <p:ext uri="{BB962C8B-B14F-4D97-AF65-F5344CB8AC3E}">
        <p14:creationId xmlns:p14="http://schemas.microsoft.com/office/powerpoint/2010/main" val="3821460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10/16/2019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10/16/2019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3" Type="http://schemas.openxmlformats.org/officeDocument/2006/relationships/image" Target="../media/image1.jpeg"/><Relationship Id="rId7" Type="http://schemas.openxmlformats.org/officeDocument/2006/relationships/diagramQuickStyle" Target="../diagrams/quickStyle5.xml"/><Relationship Id="rId12" Type="http://schemas.openxmlformats.org/officeDocument/2006/relationships/diagramQuickStyle" Target="../diagrams/quickStyle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0" Type="http://schemas.openxmlformats.org/officeDocument/2006/relationships/diagramData" Target="../diagrams/data6.xml"/><Relationship Id="rId4" Type="http://schemas.openxmlformats.org/officeDocument/2006/relationships/image" Target="../media/image2.png"/><Relationship Id="rId9" Type="http://schemas.microsoft.com/office/2007/relationships/diagramDrawing" Target="../diagrams/drawing5.xml"/><Relationship Id="rId14" Type="http://schemas.microsoft.com/office/2007/relationships/diagramDrawing" Target="../diagrams/drawing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80635" y="1113282"/>
            <a:ext cx="4966332" cy="2396681"/>
          </a:xfrm>
        </p:spPr>
        <p:txBody>
          <a:bodyPr>
            <a:normAutofit/>
          </a:bodyPr>
          <a:lstStyle/>
          <a:p>
            <a:r>
              <a:rPr lang="en-US"/>
              <a:t>F# and Ham Radio</a:t>
            </a:r>
          </a:p>
        </p:txBody>
      </p:sp>
      <p:sp>
        <p:nvSpPr>
          <p:cNvPr id="3" name="Subtitle 2"/>
          <p:cNvSpPr>
            <a:spLocks noGrp="1"/>
          </p:cNvSpPr>
          <p:nvPr>
            <p:ph type="subTitle" idx="1"/>
          </p:nvPr>
        </p:nvSpPr>
        <p:spPr>
          <a:xfrm>
            <a:off x="6580634" y="3602038"/>
            <a:ext cx="4966333" cy="2052720"/>
          </a:xfrm>
        </p:spPr>
        <p:txBody>
          <a:bodyPr vert="horz" lIns="91440" tIns="45720" rIns="91440" bIns="45720" rtlCol="0" anchor="t">
            <a:normAutofit/>
          </a:bodyPr>
          <a:lstStyle/>
          <a:p>
            <a:r>
              <a:rPr lang="en-US"/>
              <a:t>Functional domain modeling for HAM RADIO communications protocols</a:t>
            </a:r>
          </a:p>
          <a:p>
            <a:r>
              <a:rPr lang="en-US" err="1"/>
              <a:t>Marnee</a:t>
            </a:r>
            <a:r>
              <a:rPr lang="en-US"/>
              <a:t> Dearman</a:t>
            </a:r>
          </a:p>
          <a:p>
            <a:r>
              <a:rPr lang="en-US" sz="2800"/>
              <a:t>KG7SIO</a:t>
            </a:r>
          </a:p>
        </p:txBody>
      </p:sp>
      <p:sp>
        <p:nvSpPr>
          <p:cNvPr id="11" name="Round Diagonal Corner Rectangle 6">
            <a:extLst>
              <a:ext uri="{FF2B5EF4-FFF2-40B4-BE49-F238E27FC236}">
                <a16:creationId xmlns:a16="http://schemas.microsoft.com/office/drawing/2014/main" id="{1ABD7446-F733-4C3E-8E44-8938466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drawing of a face&#10;&#10;Description generated with high confidence">
            <a:extLst>
              <a:ext uri="{FF2B5EF4-FFF2-40B4-BE49-F238E27FC236}">
                <a16:creationId xmlns:a16="http://schemas.microsoft.com/office/drawing/2014/main" id="{A4BD2352-427F-4EFE-B346-5A5EC3AF8BE4}"/>
              </a:ext>
            </a:extLst>
          </p:cNvPr>
          <p:cNvPicPr>
            <a:picLocks noChangeAspect="1"/>
          </p:cNvPicPr>
          <p:nvPr/>
        </p:nvPicPr>
        <p:blipFill>
          <a:blip r:embed="rId4"/>
          <a:stretch>
            <a:fillRect/>
          </a:stretch>
        </p:blipFill>
        <p:spPr>
          <a:xfrm>
            <a:off x="3488684" y="1274784"/>
            <a:ext cx="2235928" cy="4471856"/>
          </a:xfrm>
          <a:prstGeom prst="rect">
            <a:avLst/>
          </a:prstGeom>
        </p:spPr>
      </p:pic>
      <p:pic>
        <p:nvPicPr>
          <p:cNvPr id="4" name="Picture 4" descr="A close up of a sign&#10;&#10;Description generated with very high confidence">
            <a:extLst>
              <a:ext uri="{FF2B5EF4-FFF2-40B4-BE49-F238E27FC236}">
                <a16:creationId xmlns:a16="http://schemas.microsoft.com/office/drawing/2014/main" id="{ABF677C3-1B7D-49A6-9398-CE17F10B9DAA}"/>
              </a:ext>
            </a:extLst>
          </p:cNvPr>
          <p:cNvPicPr>
            <a:picLocks noChangeAspect="1"/>
          </p:cNvPicPr>
          <p:nvPr/>
        </p:nvPicPr>
        <p:blipFill>
          <a:blip r:embed="rId5"/>
          <a:stretch>
            <a:fillRect/>
          </a:stretch>
        </p:blipFill>
        <p:spPr>
          <a:xfrm>
            <a:off x="896169" y="2392748"/>
            <a:ext cx="2235929" cy="2235929"/>
          </a:xfrm>
          <a:prstGeom prst="rect">
            <a:avLst/>
          </a:prstGeom>
        </p:spPr>
      </p:pic>
    </p:spTree>
    <p:extLst>
      <p:ext uri="{BB962C8B-B14F-4D97-AF65-F5344CB8AC3E}">
        <p14:creationId xmlns:p14="http://schemas.microsoft.com/office/powerpoint/2010/main" val="2699785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2720-59DA-4612-94EC-5C74AD35BD70}"/>
              </a:ext>
            </a:extLst>
          </p:cNvPr>
          <p:cNvSpPr>
            <a:spLocks noGrp="1"/>
          </p:cNvSpPr>
          <p:nvPr>
            <p:ph type="title"/>
          </p:nvPr>
        </p:nvSpPr>
        <p:spPr/>
        <p:txBody>
          <a:bodyPr/>
          <a:lstStyle/>
          <a:p>
            <a:r>
              <a:rPr lang="en-US" dirty="0"/>
              <a:t>Existing </a:t>
            </a:r>
            <a:r>
              <a:rPr lang="en-US" dirty="0" err="1"/>
              <a:t>aprs</a:t>
            </a:r>
            <a:r>
              <a:rPr lang="en-US" dirty="0"/>
              <a:t> applications/Clients</a:t>
            </a:r>
          </a:p>
        </p:txBody>
      </p:sp>
      <p:sp>
        <p:nvSpPr>
          <p:cNvPr id="3" name="Content Placeholder 2">
            <a:extLst>
              <a:ext uri="{FF2B5EF4-FFF2-40B4-BE49-F238E27FC236}">
                <a16:creationId xmlns:a16="http://schemas.microsoft.com/office/drawing/2014/main" id="{003B08BF-593D-49A4-A8D0-4B54EA87F48A}"/>
              </a:ext>
            </a:extLst>
          </p:cNvPr>
          <p:cNvSpPr>
            <a:spLocks noGrp="1"/>
          </p:cNvSpPr>
          <p:nvPr>
            <p:ph idx="1"/>
          </p:nvPr>
        </p:nvSpPr>
        <p:spPr>
          <a:xfrm>
            <a:off x="1141412" y="2249487"/>
            <a:ext cx="9905999" cy="4365322"/>
          </a:xfrm>
        </p:spPr>
        <p:txBody>
          <a:bodyPr>
            <a:normAutofit/>
          </a:bodyPr>
          <a:lstStyle/>
          <a:p>
            <a:r>
              <a:rPr lang="en-US" sz="3600" dirty="0"/>
              <a:t>Do a lot of stuff, but not extensible</a:t>
            </a:r>
          </a:p>
          <a:p>
            <a:endParaRPr lang="en-US" sz="3600" dirty="0"/>
          </a:p>
          <a:p>
            <a:r>
              <a:rPr lang="en-US" sz="3600" dirty="0"/>
              <a:t>Not written in a language I know</a:t>
            </a:r>
          </a:p>
          <a:p>
            <a:endParaRPr lang="en-US" sz="3600" dirty="0"/>
          </a:p>
          <a:p>
            <a:r>
              <a:rPr lang="en-US" sz="3600" dirty="0"/>
              <a:t>Not well maintained or not quite working</a:t>
            </a:r>
          </a:p>
        </p:txBody>
      </p:sp>
    </p:spTree>
    <p:extLst>
      <p:ext uri="{BB962C8B-B14F-4D97-AF65-F5344CB8AC3E}">
        <p14:creationId xmlns:p14="http://schemas.microsoft.com/office/powerpoint/2010/main" val="4170460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E8ED0F-B15D-4D44-B5F0-FF5E7D6DEEAE}"/>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opportunity</a:t>
            </a:r>
          </a:p>
        </p:txBody>
      </p:sp>
      <p:sp>
        <p:nvSpPr>
          <p:cNvPr id="8" name="Content Placeholder 7">
            <a:extLst>
              <a:ext uri="{FF2B5EF4-FFF2-40B4-BE49-F238E27FC236}">
                <a16:creationId xmlns:a16="http://schemas.microsoft.com/office/drawing/2014/main" id="{B243D77C-059C-4F0E-BF3F-3083ED60A6D5}"/>
              </a:ext>
            </a:extLst>
          </p:cNvPr>
          <p:cNvSpPr>
            <a:spLocks noGrp="1"/>
          </p:cNvSpPr>
          <p:nvPr>
            <p:ph idx="1"/>
          </p:nvPr>
        </p:nvSpPr>
        <p:spPr>
          <a:xfrm>
            <a:off x="844620" y="2249487"/>
            <a:ext cx="2862444" cy="3957302"/>
          </a:xfrm>
        </p:spPr>
        <p:txBody>
          <a:bodyPr vert="horz" lIns="91440" tIns="45720" rIns="91440" bIns="45720" rtlCol="0" anchor="t">
            <a:normAutofit/>
          </a:bodyPr>
          <a:lstStyle/>
          <a:p>
            <a:pPr marL="0" indent="0">
              <a:buNone/>
            </a:pPr>
            <a:r>
              <a:rPr lang="en-US" sz="4000" dirty="0">
                <a:solidFill>
                  <a:srgbClr val="FFFFFF"/>
                </a:solidFill>
              </a:rPr>
              <a:t>Build my own APRS client and do it in F#!</a:t>
            </a:r>
            <a:endParaRPr lang="en-US" sz="4000" dirty="0"/>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Picture 4" descr="every presentation needs a cat gif">
            <a:extLst>
              <a:ext uri="{FF2B5EF4-FFF2-40B4-BE49-F238E27FC236}">
                <a16:creationId xmlns:a16="http://schemas.microsoft.com/office/drawing/2014/main" id="{01A71E48-89D9-4D72-8DD0-71B1FED8C9D7}"/>
              </a:ext>
            </a:extLst>
          </p:cNvPr>
          <p:cNvPicPr>
            <a:picLocks noChangeAspect="1"/>
          </p:cNvPicPr>
          <p:nvPr/>
        </p:nvPicPr>
        <p:blipFill>
          <a:blip r:embed="rId4"/>
          <a:stretch>
            <a:fillRect/>
          </a:stretch>
        </p:blipFill>
        <p:spPr>
          <a:xfrm>
            <a:off x="4711778" y="793763"/>
            <a:ext cx="6844045" cy="5265969"/>
          </a:xfrm>
          <a:prstGeom prst="rect">
            <a:avLst/>
          </a:prstGeom>
        </p:spPr>
      </p:pic>
    </p:spTree>
    <p:extLst>
      <p:ext uri="{BB962C8B-B14F-4D97-AF65-F5344CB8AC3E}">
        <p14:creationId xmlns:p14="http://schemas.microsoft.com/office/powerpoint/2010/main" val="69985864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85E05-0DB9-4928-B55B-CF57D00254EC}"/>
              </a:ext>
            </a:extLst>
          </p:cNvPr>
          <p:cNvSpPr>
            <a:spLocks noGrp="1"/>
          </p:cNvSpPr>
          <p:nvPr>
            <p:ph type="title"/>
          </p:nvPr>
        </p:nvSpPr>
        <p:spPr/>
        <p:txBody>
          <a:bodyPr/>
          <a:lstStyle/>
          <a:p>
            <a:r>
              <a:rPr lang="en-US"/>
              <a:t>Packet Structure</a:t>
            </a:r>
          </a:p>
        </p:txBody>
      </p:sp>
      <p:pic>
        <p:nvPicPr>
          <p:cNvPr id="4" name="Picture 4" descr="A screenshot of a cell phone&#10;&#10;Description generated with very high confidence">
            <a:extLst>
              <a:ext uri="{FF2B5EF4-FFF2-40B4-BE49-F238E27FC236}">
                <a16:creationId xmlns:a16="http://schemas.microsoft.com/office/drawing/2014/main" id="{B1B3CBFA-A5B0-4DCE-97BB-75D470038AC9}"/>
              </a:ext>
            </a:extLst>
          </p:cNvPr>
          <p:cNvPicPr>
            <a:picLocks noGrp="1" noChangeAspect="1"/>
          </p:cNvPicPr>
          <p:nvPr>
            <p:ph idx="1"/>
          </p:nvPr>
        </p:nvPicPr>
        <p:blipFill>
          <a:blip r:embed="rId3"/>
          <a:stretch>
            <a:fillRect/>
          </a:stretch>
        </p:blipFill>
        <p:spPr>
          <a:xfrm>
            <a:off x="1141412" y="2095109"/>
            <a:ext cx="9905999" cy="1931358"/>
          </a:xfrm>
          <a:prstGeom prst="rect">
            <a:avLst/>
          </a:prstGeom>
        </p:spPr>
      </p:pic>
      <p:sp>
        <p:nvSpPr>
          <p:cNvPr id="3" name="TextBox 2">
            <a:extLst>
              <a:ext uri="{FF2B5EF4-FFF2-40B4-BE49-F238E27FC236}">
                <a16:creationId xmlns:a16="http://schemas.microsoft.com/office/drawing/2014/main" id="{3164A574-C5C5-41CC-8949-CB257CBDAF7D}"/>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TextBox 4">
            <a:extLst>
              <a:ext uri="{FF2B5EF4-FFF2-40B4-BE49-F238E27FC236}">
                <a16:creationId xmlns:a16="http://schemas.microsoft.com/office/drawing/2014/main" id="{4986FE3E-D4E3-46F9-A7DD-BE0C3F59D56C}"/>
              </a:ext>
            </a:extLst>
          </p:cNvPr>
          <p:cNvSpPr txBox="1"/>
          <p:nvPr/>
        </p:nvSpPr>
        <p:spPr>
          <a:xfrm>
            <a:off x="2341387" y="4796719"/>
            <a:ext cx="75127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a:ea typeface="+mn-lt"/>
                <a:cs typeface="+mn-lt"/>
              </a:rPr>
              <a:t>Data link layer protocol</a:t>
            </a:r>
            <a:endParaRPr lang="en-US" sz="6000"/>
          </a:p>
        </p:txBody>
      </p:sp>
    </p:spTree>
    <p:extLst>
      <p:ext uri="{BB962C8B-B14F-4D97-AF65-F5344CB8AC3E}">
        <p14:creationId xmlns:p14="http://schemas.microsoft.com/office/powerpoint/2010/main" val="79706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5587440A-AA67-4B8B-9623-53B05C8631B7}"/>
              </a:ext>
            </a:extLst>
          </p:cNvPr>
          <p:cNvSpPr>
            <a:spLocks noGrp="1"/>
          </p:cNvSpPr>
          <p:nvPr>
            <p:ph type="title"/>
          </p:nvPr>
        </p:nvSpPr>
        <p:spPr>
          <a:xfrm>
            <a:off x="7962519" y="618518"/>
            <a:ext cx="3084891" cy="1478570"/>
          </a:xfrm>
        </p:spPr>
        <p:txBody>
          <a:bodyPr>
            <a:normAutofit/>
          </a:bodyPr>
          <a:lstStyle/>
          <a:p>
            <a:r>
              <a:rPr lang="en-US" sz="4800" dirty="0"/>
              <a:t>Dire Wolf</a:t>
            </a:r>
          </a:p>
        </p:txBody>
      </p:sp>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93FC43EA-9808-4676-905E-AF88B42424C8}"/>
              </a:ext>
            </a:extLst>
          </p:cNvPr>
          <p:cNvSpPr>
            <a:spLocks noGrp="1"/>
          </p:cNvSpPr>
          <p:nvPr>
            <p:ph idx="1"/>
          </p:nvPr>
        </p:nvSpPr>
        <p:spPr>
          <a:xfrm>
            <a:off x="7962519" y="2249487"/>
            <a:ext cx="3578780" cy="3541714"/>
          </a:xfrm>
        </p:spPr>
        <p:txBody>
          <a:bodyPr vert="horz" lIns="91440" tIns="45720" rIns="91440" bIns="45720" rtlCol="0" anchor="t">
            <a:noAutofit/>
          </a:bodyPr>
          <a:lstStyle/>
          <a:p>
            <a:pPr marL="0" indent="0">
              <a:buNone/>
            </a:pPr>
            <a:r>
              <a:rPr lang="en-US" sz="4000"/>
              <a:t>SOFTWARE </a:t>
            </a:r>
            <a:endParaRPr lang="en-US"/>
          </a:p>
          <a:p>
            <a:pPr marL="0" indent="0">
              <a:buNone/>
            </a:pPr>
            <a:r>
              <a:rPr lang="en-US" sz="4000"/>
              <a:t>TERMINAL NODE CONTROLLER</a:t>
            </a:r>
            <a:endParaRPr lang="en-US"/>
          </a:p>
        </p:txBody>
      </p:sp>
      <p:pic>
        <p:nvPicPr>
          <p:cNvPr id="6" name="Picture 5">
            <a:extLst>
              <a:ext uri="{FF2B5EF4-FFF2-40B4-BE49-F238E27FC236}">
                <a16:creationId xmlns:a16="http://schemas.microsoft.com/office/drawing/2014/main" id="{AE2E2A1D-FDE3-44A4-B3C0-C199D7459E7C}"/>
              </a:ext>
            </a:extLst>
          </p:cNvPr>
          <p:cNvPicPr>
            <a:picLocks noChangeAspect="1"/>
          </p:cNvPicPr>
          <p:nvPr/>
        </p:nvPicPr>
        <p:blipFill>
          <a:blip r:embed="rId5"/>
          <a:stretch>
            <a:fillRect/>
          </a:stretch>
        </p:blipFill>
        <p:spPr>
          <a:xfrm>
            <a:off x="1898389" y="433818"/>
            <a:ext cx="4932505" cy="5997145"/>
          </a:xfrm>
          <a:prstGeom prst="rect">
            <a:avLst/>
          </a:prstGeom>
        </p:spPr>
      </p:pic>
    </p:spTree>
    <p:extLst>
      <p:ext uri="{BB962C8B-B14F-4D97-AF65-F5344CB8AC3E}">
        <p14:creationId xmlns:p14="http://schemas.microsoft.com/office/powerpoint/2010/main" val="1386573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5"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67" name="Group 66">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8" name="Group 67">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0"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9" name="Group 68">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108" name="Group 107">
            <a:extLst>
              <a:ext uri="{FF2B5EF4-FFF2-40B4-BE49-F238E27FC236}">
                <a16:creationId xmlns:a16="http://schemas.microsoft.com/office/drawing/2014/main" id="{70A29ECD-D68F-4AC9-9FA0-BEF7663BC1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9" name="Rectangle 108">
              <a:extLst>
                <a:ext uri="{FF2B5EF4-FFF2-40B4-BE49-F238E27FC236}">
                  <a16:creationId xmlns:a16="http://schemas.microsoft.com/office/drawing/2014/main" id="{0569ADE5-A097-4089-9B9C-A0B54CA84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12" name="Group 111">
            <a:extLst>
              <a:ext uri="{FF2B5EF4-FFF2-40B4-BE49-F238E27FC236}">
                <a16:creationId xmlns:a16="http://schemas.microsoft.com/office/drawing/2014/main" id="{9B1032AD-1AE2-4F16-A732-9C0A6A744C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13"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620CA03C-559B-4B3D-94FA-4FAAB3C701D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34"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35"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36"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37"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15" name="Group 114">
              <a:extLst>
                <a:ext uri="{FF2B5EF4-FFF2-40B4-BE49-F238E27FC236}">
                  <a16:creationId xmlns:a16="http://schemas.microsoft.com/office/drawing/2014/main" id="{504DCDB6-51D7-4CA8-8C00-D2C7CC7BDC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28"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9"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0"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31"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32"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33"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16" name="Group 115">
              <a:extLst>
                <a:ext uri="{FF2B5EF4-FFF2-40B4-BE49-F238E27FC236}">
                  <a16:creationId xmlns:a16="http://schemas.microsoft.com/office/drawing/2014/main" id="{60203417-ECB2-441C-9E31-E1311E693E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24"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25"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26"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27"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17" name="Group 116">
              <a:extLst>
                <a:ext uri="{FF2B5EF4-FFF2-40B4-BE49-F238E27FC236}">
                  <a16:creationId xmlns:a16="http://schemas.microsoft.com/office/drawing/2014/main" id="{3BE11AF3-15F8-4578-9B8B-2F066B550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8"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19"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20"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21"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22"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23"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graphicFrame>
        <p:nvGraphicFramePr>
          <p:cNvPr id="60" name="Diagram 60">
            <a:extLst>
              <a:ext uri="{FF2B5EF4-FFF2-40B4-BE49-F238E27FC236}">
                <a16:creationId xmlns:a16="http://schemas.microsoft.com/office/drawing/2014/main" id="{A6BEAE6A-7D5F-4FD5-89A9-E3936F9672C8}"/>
              </a:ext>
            </a:extLst>
          </p:cNvPr>
          <p:cNvGraphicFramePr/>
          <p:nvPr>
            <p:extLst>
              <p:ext uri="{D42A27DB-BD31-4B8C-83A1-F6EECF244321}">
                <p14:modId xmlns:p14="http://schemas.microsoft.com/office/powerpoint/2010/main" val="1108057672"/>
              </p:ext>
            </p:extLst>
          </p:nvPr>
        </p:nvGraphicFramePr>
        <p:xfrm>
          <a:off x="1143001" y="318912"/>
          <a:ext cx="9905999" cy="34543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07" name="Diagram 506">
            <a:extLst>
              <a:ext uri="{FF2B5EF4-FFF2-40B4-BE49-F238E27FC236}">
                <a16:creationId xmlns:a16="http://schemas.microsoft.com/office/drawing/2014/main" id="{8A7A9883-1D75-4EF3-977F-1059D3ED8DCC}"/>
              </a:ext>
            </a:extLst>
          </p:cNvPr>
          <p:cNvGraphicFramePr/>
          <p:nvPr>
            <p:extLst>
              <p:ext uri="{D42A27DB-BD31-4B8C-83A1-F6EECF244321}">
                <p14:modId xmlns:p14="http://schemas.microsoft.com/office/powerpoint/2010/main" val="1635424923"/>
              </p:ext>
            </p:extLst>
          </p:nvPr>
        </p:nvGraphicFramePr>
        <p:xfrm>
          <a:off x="1143001" y="3141134"/>
          <a:ext cx="9905999" cy="345439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48" name="TextBox 547">
            <a:extLst>
              <a:ext uri="{FF2B5EF4-FFF2-40B4-BE49-F238E27FC236}">
                <a16:creationId xmlns:a16="http://schemas.microsoft.com/office/drawing/2014/main" id="{9C32D7BF-F2D1-4CFA-A1E8-CFF1FEFAC9C1}"/>
              </a:ext>
            </a:extLst>
          </p:cNvPr>
          <p:cNvSpPr txBox="1"/>
          <p:nvPr/>
        </p:nvSpPr>
        <p:spPr>
          <a:xfrm>
            <a:off x="4639734" y="87206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TRANSMITTING</a:t>
            </a:r>
          </a:p>
        </p:txBody>
      </p:sp>
      <p:sp>
        <p:nvSpPr>
          <p:cNvPr id="589" name="TextBox 588">
            <a:extLst>
              <a:ext uri="{FF2B5EF4-FFF2-40B4-BE49-F238E27FC236}">
                <a16:creationId xmlns:a16="http://schemas.microsoft.com/office/drawing/2014/main" id="{9FD40456-FB53-4D37-A77A-361DB96CD83C}"/>
              </a:ext>
            </a:extLst>
          </p:cNvPr>
          <p:cNvSpPr txBox="1"/>
          <p:nvPr/>
        </p:nvSpPr>
        <p:spPr>
          <a:xfrm>
            <a:off x="4639734" y="370839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RECEIVING</a:t>
            </a:r>
          </a:p>
        </p:txBody>
      </p:sp>
      <p:sp>
        <p:nvSpPr>
          <p:cNvPr id="590" name="Arrow: Down 589">
            <a:extLst>
              <a:ext uri="{FF2B5EF4-FFF2-40B4-BE49-F238E27FC236}">
                <a16:creationId xmlns:a16="http://schemas.microsoft.com/office/drawing/2014/main" id="{A343FA59-0A74-4350-A3BA-A4C3A496FED0}"/>
              </a:ext>
            </a:extLst>
          </p:cNvPr>
          <p:cNvSpPr/>
          <p:nvPr/>
        </p:nvSpPr>
        <p:spPr>
          <a:xfrm>
            <a:off x="1705016" y="385685"/>
            <a:ext cx="479777" cy="97366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Arrow: Up 590">
            <a:extLst>
              <a:ext uri="{FF2B5EF4-FFF2-40B4-BE49-F238E27FC236}">
                <a16:creationId xmlns:a16="http://schemas.microsoft.com/office/drawing/2014/main" id="{E590DD68-13EA-4E14-B478-9D3AA808DEF2}"/>
              </a:ext>
            </a:extLst>
          </p:cNvPr>
          <p:cNvSpPr/>
          <p:nvPr/>
        </p:nvSpPr>
        <p:spPr>
          <a:xfrm>
            <a:off x="9961780" y="5594449"/>
            <a:ext cx="479777" cy="97366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07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5" name="Rectangle 1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677ABFBD-2300-4214-988A-A1330B978A81}"/>
              </a:ext>
            </a:extLst>
          </p:cNvPr>
          <p:cNvSpPr>
            <a:spLocks noGrp="1"/>
          </p:cNvSpPr>
          <p:nvPr>
            <p:ph type="title"/>
          </p:nvPr>
        </p:nvSpPr>
        <p:spPr>
          <a:xfrm>
            <a:off x="883488" y="858408"/>
            <a:ext cx="2851417" cy="5711903"/>
          </a:xfrm>
        </p:spPr>
        <p:txBody>
          <a:bodyPr>
            <a:normAutofit/>
          </a:bodyPr>
          <a:lstStyle/>
          <a:p>
            <a:r>
              <a:rPr lang="en-US" sz="3200">
                <a:solidFill>
                  <a:srgbClr val="FFFFFF"/>
                </a:solidFill>
              </a:rPr>
              <a:t>Hardware</a:t>
            </a:r>
            <a:br>
              <a:rPr lang="en-US" sz="3200">
                <a:solidFill>
                  <a:srgbClr val="FFFFFF"/>
                </a:solidFill>
              </a:rPr>
            </a:br>
            <a:br>
              <a:rPr lang="en-US" sz="3200"/>
            </a:br>
            <a:br>
              <a:rPr lang="en-US" sz="3200"/>
            </a:br>
            <a:br>
              <a:rPr lang="en-US" sz="3200"/>
            </a:br>
            <a:r>
              <a:rPr lang="en-US" sz="3200">
                <a:solidFill>
                  <a:srgbClr val="FFFFFF"/>
                </a:solidFill>
              </a:rPr>
              <a:t>radio</a:t>
            </a:r>
            <a:br>
              <a:rPr lang="en-US" sz="3200">
                <a:solidFill>
                  <a:srgbClr val="FFFFFF"/>
                </a:solidFill>
              </a:rPr>
            </a:br>
            <a:br>
              <a:rPr lang="en-US" sz="3200"/>
            </a:br>
            <a:r>
              <a:rPr lang="en-US" sz="3200">
                <a:solidFill>
                  <a:srgbClr val="FFFFFF"/>
                </a:solidFill>
              </a:rPr>
              <a:t>AUDIO CABLE</a:t>
            </a:r>
            <a:br>
              <a:rPr lang="en-US" sz="3200"/>
            </a:br>
            <a:br>
              <a:rPr lang="en-US" sz="3200"/>
            </a:br>
            <a:r>
              <a:rPr lang="en-US" sz="3200">
                <a:solidFill>
                  <a:srgbClr val="FFFFFF"/>
                </a:solidFill>
              </a:rPr>
              <a:t>raspberry pi</a:t>
            </a:r>
            <a:br>
              <a:rPr lang="en-US" sz="3200">
                <a:solidFill>
                  <a:srgbClr val="FFFFFF"/>
                </a:solidFill>
              </a:rPr>
            </a:br>
            <a:br>
              <a:rPr lang="en-US" sz="3200"/>
            </a:br>
            <a:r>
              <a:rPr lang="en-US" sz="3200">
                <a:solidFill>
                  <a:srgbClr val="FFFFFF"/>
                </a:solidFill>
              </a:rPr>
              <a:t>USB SOUND CARD</a:t>
            </a:r>
          </a:p>
        </p:txBody>
      </p:sp>
      <p:grpSp>
        <p:nvGrpSpPr>
          <p:cNvPr id="19" name="Group 1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4" name="Picture 4" descr="A desk with a monitor keyboard and mouse on a table&#10;&#10;Description generated with very high confidence">
            <a:extLst>
              <a:ext uri="{FF2B5EF4-FFF2-40B4-BE49-F238E27FC236}">
                <a16:creationId xmlns:a16="http://schemas.microsoft.com/office/drawing/2014/main" id="{BAC7B994-8521-418D-B7D6-217FDEF85F4C}"/>
              </a:ext>
            </a:extLst>
          </p:cNvPr>
          <p:cNvPicPr>
            <a:picLocks noChangeAspect="1"/>
          </p:cNvPicPr>
          <p:nvPr/>
        </p:nvPicPr>
        <p:blipFill>
          <a:blip r:embed="rId4"/>
          <a:stretch>
            <a:fillRect/>
          </a:stretch>
        </p:blipFill>
        <p:spPr>
          <a:xfrm>
            <a:off x="4711778" y="860231"/>
            <a:ext cx="6844045" cy="5133033"/>
          </a:xfrm>
          <a:prstGeom prst="rect">
            <a:avLst/>
          </a:prstGeom>
        </p:spPr>
      </p:pic>
    </p:spTree>
    <p:extLst>
      <p:ext uri="{BB962C8B-B14F-4D97-AF65-F5344CB8AC3E}">
        <p14:creationId xmlns:p14="http://schemas.microsoft.com/office/powerpoint/2010/main" val="249145461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4440-E52E-4F26-9B47-C930B94129D1}"/>
              </a:ext>
            </a:extLst>
          </p:cNvPr>
          <p:cNvSpPr>
            <a:spLocks noGrp="1"/>
          </p:cNvSpPr>
          <p:nvPr>
            <p:ph type="title"/>
          </p:nvPr>
        </p:nvSpPr>
        <p:spPr/>
        <p:txBody>
          <a:bodyPr vert="horz" lIns="91440" tIns="45720" rIns="91440" bIns="45720" rtlCol="0" anchor="ctr">
            <a:noAutofit/>
          </a:bodyPr>
          <a:lstStyle/>
          <a:p>
            <a:r>
              <a:rPr lang="en-US" sz="8800"/>
              <a:t>TNC-2 MoN</a:t>
            </a:r>
          </a:p>
        </p:txBody>
      </p:sp>
      <p:sp>
        <p:nvSpPr>
          <p:cNvPr id="3" name="Content Placeholder 2">
            <a:extLst>
              <a:ext uri="{FF2B5EF4-FFF2-40B4-BE49-F238E27FC236}">
                <a16:creationId xmlns:a16="http://schemas.microsoft.com/office/drawing/2014/main" id="{015A5A65-0942-4469-8C94-B8EA4B3D51D9}"/>
              </a:ext>
            </a:extLst>
          </p:cNvPr>
          <p:cNvSpPr>
            <a:spLocks noGrp="1"/>
          </p:cNvSpPr>
          <p:nvPr>
            <p:ph idx="1"/>
          </p:nvPr>
        </p:nvSpPr>
        <p:spPr>
          <a:xfrm>
            <a:off x="421746" y="2218976"/>
            <a:ext cx="11121078" cy="1368985"/>
          </a:xfrm>
        </p:spPr>
        <p:txBody>
          <a:bodyPr vert="horz" lIns="91440" tIns="45720" rIns="91440" bIns="45720" rtlCol="0" anchor="t">
            <a:noAutofit/>
          </a:bodyPr>
          <a:lstStyle/>
          <a:p>
            <a:pPr marL="0" indent="0" algn="ctr">
              <a:buNone/>
            </a:pPr>
            <a:r>
              <a:rPr lang="en-US" sz="6000" dirty="0">
                <a:solidFill>
                  <a:schemeClr val="bg2"/>
                </a:solidFill>
                <a:ea typeface="+mn-lt"/>
                <a:cs typeface="+mn-lt"/>
              </a:rPr>
              <a:t>SENDER&gt;DESTINATION,PATH:INFO</a:t>
            </a:r>
            <a:endParaRPr lang="en-US" sz="6000" dirty="0">
              <a:solidFill>
                <a:schemeClr val="bg2"/>
              </a:solidFill>
            </a:endParaRPr>
          </a:p>
        </p:txBody>
      </p:sp>
      <p:sp>
        <p:nvSpPr>
          <p:cNvPr id="5" name="Content Placeholder 2">
            <a:extLst>
              <a:ext uri="{FF2B5EF4-FFF2-40B4-BE49-F238E27FC236}">
                <a16:creationId xmlns:a16="http://schemas.microsoft.com/office/drawing/2014/main" id="{CE6BF836-EB55-4D59-A42A-37A34C07B709}"/>
              </a:ext>
            </a:extLst>
          </p:cNvPr>
          <p:cNvSpPr txBox="1">
            <a:spLocks/>
          </p:cNvSpPr>
          <p:nvPr/>
        </p:nvSpPr>
        <p:spPr>
          <a:xfrm>
            <a:off x="975742" y="3536496"/>
            <a:ext cx="11048997" cy="76220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4000">
                <a:solidFill>
                  <a:schemeClr val="tx2">
                    <a:lumMod val="60000"/>
                    <a:lumOff val="40000"/>
                  </a:schemeClr>
                </a:solidFill>
                <a:ea typeface="+mn-lt"/>
                <a:cs typeface="+mn-lt"/>
              </a:rPr>
              <a:t>KG7SIO&gt;APDR15,WIDE1-1:=3000.1N/1000.1W-</a:t>
            </a:r>
            <a:endParaRPr lang="en-US" sz="4000">
              <a:solidFill>
                <a:schemeClr val="tx2">
                  <a:lumMod val="60000"/>
                  <a:lumOff val="40000"/>
                </a:schemeClr>
              </a:solidFill>
            </a:endParaRPr>
          </a:p>
        </p:txBody>
      </p:sp>
      <p:sp>
        <p:nvSpPr>
          <p:cNvPr id="6" name="Content Placeholder 2">
            <a:extLst>
              <a:ext uri="{FF2B5EF4-FFF2-40B4-BE49-F238E27FC236}">
                <a16:creationId xmlns:a16="http://schemas.microsoft.com/office/drawing/2014/main" id="{523ED146-8337-484A-90E6-2243FF7B0BDA}"/>
              </a:ext>
            </a:extLst>
          </p:cNvPr>
          <p:cNvSpPr txBox="1">
            <a:spLocks/>
          </p:cNvSpPr>
          <p:nvPr/>
        </p:nvSpPr>
        <p:spPr>
          <a:xfrm>
            <a:off x="1032186" y="4334727"/>
            <a:ext cx="11048997" cy="76220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000">
                <a:solidFill>
                  <a:schemeClr val="tx2">
                    <a:lumMod val="60000"/>
                    <a:lumOff val="40000"/>
                  </a:schemeClr>
                </a:solidFill>
                <a:ea typeface="+mn-lt"/>
                <a:cs typeface="+mn-lt"/>
              </a:rPr>
              <a:t>KG7SIO&gt;APDR15,WIDE1-1:</a:t>
            </a:r>
            <a:r>
              <a:rPr lang="en-US" sz="4000">
                <a:ea typeface="+mn-lt"/>
                <a:cs typeface="+mn-lt"/>
              </a:rPr>
              <a:t>:WU2Z:HELLO</a:t>
            </a:r>
            <a:endParaRPr lang="en-US" sz="4000">
              <a:solidFill>
                <a:schemeClr val="bg2">
                  <a:lumMod val="75000"/>
                </a:schemeClr>
              </a:solidFill>
            </a:endParaRPr>
          </a:p>
        </p:txBody>
      </p:sp>
      <p:sp>
        <p:nvSpPr>
          <p:cNvPr id="7" name="Content Placeholder 2">
            <a:extLst>
              <a:ext uri="{FF2B5EF4-FFF2-40B4-BE49-F238E27FC236}">
                <a16:creationId xmlns:a16="http://schemas.microsoft.com/office/drawing/2014/main" id="{2927CB26-CDAE-44AE-AB2D-815E5708A028}"/>
              </a:ext>
            </a:extLst>
          </p:cNvPr>
          <p:cNvSpPr txBox="1">
            <a:spLocks/>
          </p:cNvSpPr>
          <p:nvPr/>
        </p:nvSpPr>
        <p:spPr>
          <a:xfrm>
            <a:off x="270187" y="5102066"/>
            <a:ext cx="11810996" cy="762208"/>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4000">
                <a:solidFill>
                  <a:schemeClr val="tx2">
                    <a:lumMod val="60000"/>
                    <a:lumOff val="40000"/>
                  </a:schemeClr>
                </a:solidFill>
                <a:ea typeface="+mn-lt"/>
                <a:cs typeface="+mn-lt"/>
              </a:rPr>
              <a:t>KN7I&gt;APDR15,WIDE1-1</a:t>
            </a:r>
            <a:r>
              <a:rPr lang="en-US" sz="4000">
                <a:solidFill>
                  <a:schemeClr val="tx2">
                    <a:lumMod val="60000"/>
                    <a:lumOff val="40000"/>
                  </a:schemeClr>
                </a:solidFill>
                <a:latin typeface="Tw Cen MT"/>
                <a:ea typeface="+mn-lt"/>
                <a:cs typeface="+mn-lt"/>
              </a:rPr>
              <a:t>:</a:t>
            </a:r>
            <a:r>
              <a:rPr lang="en-US" sz="4000">
                <a:solidFill>
                  <a:srgbClr val="FFFFFF"/>
                </a:solidFill>
                <a:latin typeface="Consolas"/>
                <a:ea typeface="+mn-lt"/>
                <a:cs typeface="+mn-lt"/>
              </a:rPr>
              <a:t>{{</a:t>
            </a:r>
            <a:r>
              <a:rPr lang="en-US" sz="4000">
                <a:latin typeface="Consolas"/>
                <a:ea typeface="+mn-lt"/>
                <a:cs typeface="+mn-lt"/>
              </a:rPr>
              <a:t>P100923450004211TEST</a:t>
            </a:r>
            <a:r>
              <a:rPr lang="en-US" sz="4000">
                <a:solidFill>
                  <a:schemeClr val="bg2">
                    <a:lumMod val="75000"/>
                  </a:schemeClr>
                </a:solidFill>
              </a:rPr>
              <a:t>-</a:t>
            </a:r>
          </a:p>
        </p:txBody>
      </p:sp>
    </p:spTree>
    <p:extLst>
      <p:ext uri="{BB962C8B-B14F-4D97-AF65-F5344CB8AC3E}">
        <p14:creationId xmlns:p14="http://schemas.microsoft.com/office/powerpoint/2010/main" val="3844023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p:nvSpPr>
          <p:cNvPr id="65"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useBgFill="1">
        <p:nvSpPr>
          <p:cNvPr id="123"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66ED2-F693-49AB-B25F-90BA0BAD145C}"/>
              </a:ext>
            </a:extLst>
          </p:cNvPr>
          <p:cNvSpPr>
            <a:spLocks noGrp="1"/>
          </p:cNvSpPr>
          <p:nvPr>
            <p:ph type="title"/>
          </p:nvPr>
        </p:nvSpPr>
        <p:spPr>
          <a:xfrm>
            <a:off x="4654296" y="441502"/>
            <a:ext cx="7100258" cy="6026501"/>
          </a:xfrm>
        </p:spPr>
        <p:txBody>
          <a:bodyPr vert="horz" lIns="91440" tIns="45720" rIns="91440" bIns="45720" rtlCol="0" anchor="ctr">
            <a:normAutofit/>
          </a:bodyPr>
          <a:lstStyle/>
          <a:p>
            <a:pPr algn="ctr"/>
            <a:r>
              <a:rPr lang="en-US" sz="6000" dirty="0"/>
              <a:t>Looks like a lot of </a:t>
            </a:r>
            <a:br>
              <a:rPr lang="en-US" sz="6000" dirty="0"/>
            </a:br>
            <a:br>
              <a:rPr lang="en-US" sz="6000" dirty="0"/>
            </a:br>
            <a:r>
              <a:rPr lang="en-US" sz="6000" dirty="0"/>
              <a:t>string </a:t>
            </a:r>
            <a:br>
              <a:rPr lang="en-US" sz="6000" dirty="0"/>
            </a:br>
            <a:r>
              <a:rPr lang="en-US" sz="6000" u="sng" dirty="0"/>
              <a:t>formatting </a:t>
            </a:r>
            <a:br>
              <a:rPr lang="en-US" sz="6000" dirty="0"/>
            </a:br>
            <a:r>
              <a:rPr lang="en-US" sz="6000" dirty="0"/>
              <a:t>and </a:t>
            </a:r>
            <a:br>
              <a:rPr lang="en-US" sz="6000" dirty="0"/>
            </a:br>
            <a:r>
              <a:rPr lang="en-US" sz="6000" u="sng" dirty="0"/>
              <a:t>parsing</a:t>
            </a:r>
            <a:br>
              <a:rPr lang="en-US" sz="6000" u="sng" dirty="0"/>
            </a:br>
            <a:r>
              <a:rPr lang="en-US" sz="6000" u="sng" dirty="0"/>
              <a:t>????????</a:t>
            </a:r>
            <a:endParaRPr lang="en-US" u="sng" dirty="0"/>
          </a:p>
        </p:txBody>
      </p:sp>
    </p:spTree>
    <p:extLst>
      <p:ext uri="{BB962C8B-B14F-4D97-AF65-F5344CB8AC3E}">
        <p14:creationId xmlns:p14="http://schemas.microsoft.com/office/powerpoint/2010/main" val="224294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p:nvSpPr>
          <p:cNvPr id="65"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123"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66ED2-F693-49AB-B25F-90BA0BAD145C}"/>
              </a:ext>
            </a:extLst>
          </p:cNvPr>
          <p:cNvSpPr>
            <a:spLocks noGrp="1"/>
          </p:cNvSpPr>
          <p:nvPr>
            <p:ph type="title"/>
          </p:nvPr>
        </p:nvSpPr>
        <p:spPr>
          <a:xfrm>
            <a:off x="4654296" y="441502"/>
            <a:ext cx="7100258" cy="6026501"/>
          </a:xfrm>
        </p:spPr>
        <p:txBody>
          <a:bodyPr vert="horz" lIns="91440" tIns="45720" rIns="91440" bIns="45720" rtlCol="0" anchor="ctr">
            <a:normAutofit/>
          </a:bodyPr>
          <a:lstStyle/>
          <a:p>
            <a:pPr algn="ctr"/>
            <a:r>
              <a:rPr lang="en-US" sz="6000"/>
              <a:t>It's all </a:t>
            </a:r>
            <a:br>
              <a:rPr lang="en-US" sz="6000"/>
            </a:br>
            <a:r>
              <a:rPr lang="en-US" sz="2400"/>
              <a:t>string </a:t>
            </a:r>
            <a:br>
              <a:rPr lang="en-US" sz="2400"/>
            </a:br>
            <a:r>
              <a:rPr lang="en-US" sz="2400" u="sng"/>
              <a:t>formatting </a:t>
            </a:r>
            <a:br>
              <a:rPr lang="en-US" sz="2400"/>
            </a:br>
            <a:r>
              <a:rPr lang="en-US" sz="2400"/>
              <a:t>and </a:t>
            </a:r>
            <a:br>
              <a:rPr lang="en-US" sz="2400"/>
            </a:br>
            <a:r>
              <a:rPr lang="en-US" sz="2400" u="sng"/>
              <a:t>parsing</a:t>
            </a:r>
            <a:br>
              <a:rPr lang="en-US" sz="2400" u="sng"/>
            </a:br>
            <a:br>
              <a:rPr lang="en-US" sz="2400" u="sng" strike="sngStrike"/>
            </a:br>
            <a:r>
              <a:rPr lang="en-US" sz="4800" u="sng"/>
              <a:t>Functional DOMAIN MODELING</a:t>
            </a:r>
          </a:p>
        </p:txBody>
      </p:sp>
    </p:spTree>
    <p:extLst>
      <p:ext uri="{BB962C8B-B14F-4D97-AF65-F5344CB8AC3E}">
        <p14:creationId xmlns:p14="http://schemas.microsoft.com/office/powerpoint/2010/main" val="425397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66ED2-F693-49AB-B25F-90BA0BAD145C}"/>
              </a:ext>
            </a:extLst>
          </p:cNvPr>
          <p:cNvSpPr>
            <a:spLocks noGrp="1"/>
          </p:cNvSpPr>
          <p:nvPr>
            <p:ph type="title"/>
          </p:nvPr>
        </p:nvSpPr>
        <p:spPr>
          <a:xfrm>
            <a:off x="1089926" y="597923"/>
            <a:ext cx="9905998" cy="1478570"/>
          </a:xfrm>
        </p:spPr>
        <p:txBody>
          <a:bodyPr/>
          <a:lstStyle/>
          <a:p>
            <a:pPr algn="ctr"/>
            <a:r>
              <a:rPr lang="en-US"/>
              <a:t>Functional domain modeling</a:t>
            </a:r>
            <a:br>
              <a:rPr lang="en-US" dirty="0"/>
            </a:br>
            <a:r>
              <a:rPr lang="en-US"/>
              <a:t>Sting formatting and parsing</a:t>
            </a:r>
          </a:p>
        </p:txBody>
      </p:sp>
      <p:sp>
        <p:nvSpPr>
          <p:cNvPr id="3" name="TextBox 2">
            <a:extLst>
              <a:ext uri="{FF2B5EF4-FFF2-40B4-BE49-F238E27FC236}">
                <a16:creationId xmlns:a16="http://schemas.microsoft.com/office/drawing/2014/main" id="{6496D222-F0D4-4D4D-9FA6-83A423C9AECE}"/>
              </a:ext>
            </a:extLst>
          </p:cNvPr>
          <p:cNvSpPr txBox="1"/>
          <p:nvPr/>
        </p:nvSpPr>
        <p:spPr>
          <a:xfrm>
            <a:off x="1367482" y="1975021"/>
            <a:ext cx="906573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FORMATTING ACCORDING TO THE </a:t>
            </a:r>
            <a:r>
              <a:rPr lang="en-US" sz="5400" u="sng" dirty="0"/>
              <a:t>TYPE</a:t>
            </a:r>
            <a:r>
              <a:rPr lang="en-US" sz="3600" dirty="0"/>
              <a:t> OF DATA FORMAT</a:t>
            </a:r>
          </a:p>
        </p:txBody>
      </p:sp>
      <p:sp>
        <p:nvSpPr>
          <p:cNvPr id="5" name="TextBox 4">
            <a:extLst>
              <a:ext uri="{FF2B5EF4-FFF2-40B4-BE49-F238E27FC236}">
                <a16:creationId xmlns:a16="http://schemas.microsoft.com/office/drawing/2014/main" id="{E9A729CF-CA2A-473C-8A97-973E6B52A57F}"/>
              </a:ext>
            </a:extLst>
          </p:cNvPr>
          <p:cNvSpPr txBox="1"/>
          <p:nvPr/>
        </p:nvSpPr>
        <p:spPr>
          <a:xfrm>
            <a:off x="1367482" y="3632885"/>
            <a:ext cx="906573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PARSING ACCORDING TO THE </a:t>
            </a:r>
            <a:r>
              <a:rPr lang="en-US" sz="5400" u="sng" dirty="0"/>
              <a:t>PATTERN</a:t>
            </a:r>
            <a:r>
              <a:rPr lang="en-US" sz="5400" dirty="0"/>
              <a:t> </a:t>
            </a:r>
            <a:r>
              <a:rPr lang="en-US" sz="3600" dirty="0"/>
              <a:t>OF THE DATA</a:t>
            </a:r>
          </a:p>
        </p:txBody>
      </p:sp>
    </p:spTree>
    <p:extLst>
      <p:ext uri="{BB962C8B-B14F-4D97-AF65-F5344CB8AC3E}">
        <p14:creationId xmlns:p14="http://schemas.microsoft.com/office/powerpoint/2010/main" val="4082478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group of people sitting at a table&#10;&#10;Description generated with very high confidence">
            <a:extLst>
              <a:ext uri="{FF2B5EF4-FFF2-40B4-BE49-F238E27FC236}">
                <a16:creationId xmlns:a16="http://schemas.microsoft.com/office/drawing/2014/main" id="{C48AA223-79CA-46DF-8125-575D114115D7}"/>
              </a:ext>
            </a:extLst>
          </p:cNvPr>
          <p:cNvPicPr>
            <a:picLocks noChangeAspect="1"/>
          </p:cNvPicPr>
          <p:nvPr/>
        </p:nvPicPr>
        <p:blipFill>
          <a:blip r:embed="rId3"/>
          <a:stretch>
            <a:fillRect/>
          </a:stretch>
        </p:blipFill>
        <p:spPr>
          <a:xfrm>
            <a:off x="2339623" y="806535"/>
            <a:ext cx="6962422" cy="5371930"/>
          </a:xfrm>
          <a:prstGeom prst="rect">
            <a:avLst/>
          </a:prstGeom>
        </p:spPr>
      </p:pic>
      <p:sp>
        <p:nvSpPr>
          <p:cNvPr id="3" name="TextBox 2">
            <a:extLst>
              <a:ext uri="{FF2B5EF4-FFF2-40B4-BE49-F238E27FC236}">
                <a16:creationId xmlns:a16="http://schemas.microsoft.com/office/drawing/2014/main" id="{EE14D445-AAEE-40EE-B00B-A47F6C30222F}"/>
              </a:ext>
            </a:extLst>
          </p:cNvPr>
          <p:cNvSpPr txBox="1"/>
          <p:nvPr/>
        </p:nvSpPr>
        <p:spPr>
          <a:xfrm>
            <a:off x="4126194" y="38456"/>
            <a:ext cx="34482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tx2">
                    <a:lumMod val="20000"/>
                    <a:lumOff val="80000"/>
                  </a:schemeClr>
                </a:solidFill>
              </a:rPr>
              <a:t>WKRP in Cincinnati</a:t>
            </a:r>
          </a:p>
        </p:txBody>
      </p:sp>
    </p:spTree>
    <p:extLst>
      <p:ext uri="{BB962C8B-B14F-4D97-AF65-F5344CB8AC3E}">
        <p14:creationId xmlns:p14="http://schemas.microsoft.com/office/powerpoint/2010/main" val="350942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3B401A-6C5B-4CF5-8789-89DE989ECCF6}"/>
              </a:ext>
            </a:extLst>
          </p:cNvPr>
          <p:cNvSpPr txBox="1"/>
          <p:nvPr/>
        </p:nvSpPr>
        <p:spPr>
          <a:xfrm>
            <a:off x="4613037" y="2093631"/>
            <a:ext cx="272908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t>TYPES</a:t>
            </a:r>
          </a:p>
        </p:txBody>
      </p:sp>
      <p:sp>
        <p:nvSpPr>
          <p:cNvPr id="5" name="Title 4">
            <a:extLst>
              <a:ext uri="{FF2B5EF4-FFF2-40B4-BE49-F238E27FC236}">
                <a16:creationId xmlns:a16="http://schemas.microsoft.com/office/drawing/2014/main" id="{38BCC20D-D7AB-4A67-BA3A-8DE9731B507F}"/>
              </a:ext>
            </a:extLst>
          </p:cNvPr>
          <p:cNvSpPr>
            <a:spLocks noGrp="1"/>
          </p:cNvSpPr>
          <p:nvPr>
            <p:ph type="title"/>
          </p:nvPr>
        </p:nvSpPr>
        <p:spPr/>
        <p:txBody>
          <a:bodyPr/>
          <a:lstStyle/>
          <a:p>
            <a:r>
              <a:rPr lang="en-US"/>
              <a:t>We need ...</a:t>
            </a:r>
          </a:p>
        </p:txBody>
      </p:sp>
      <p:sp>
        <p:nvSpPr>
          <p:cNvPr id="8" name="TextBox 7">
            <a:extLst>
              <a:ext uri="{FF2B5EF4-FFF2-40B4-BE49-F238E27FC236}">
                <a16:creationId xmlns:a16="http://schemas.microsoft.com/office/drawing/2014/main" id="{5BC5DC2B-BA09-4BBD-80D3-842365368A26}"/>
              </a:ext>
            </a:extLst>
          </p:cNvPr>
          <p:cNvSpPr txBox="1"/>
          <p:nvPr/>
        </p:nvSpPr>
        <p:spPr>
          <a:xfrm>
            <a:off x="3695815" y="4423871"/>
            <a:ext cx="436597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a:t>PATTERNS</a:t>
            </a:r>
          </a:p>
        </p:txBody>
      </p:sp>
    </p:spTree>
    <p:extLst>
      <p:ext uri="{BB962C8B-B14F-4D97-AF65-F5344CB8AC3E}">
        <p14:creationId xmlns:p14="http://schemas.microsoft.com/office/powerpoint/2010/main" val="63564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close up of a sign&#10;&#10;Description generated with high confidence">
            <a:extLst>
              <a:ext uri="{FF2B5EF4-FFF2-40B4-BE49-F238E27FC236}">
                <a16:creationId xmlns:a16="http://schemas.microsoft.com/office/drawing/2014/main" id="{BABEC528-0FBC-4897-8F86-6A40E85F519C}"/>
              </a:ext>
            </a:extLst>
          </p:cNvPr>
          <p:cNvPicPr>
            <a:picLocks noChangeAspect="1"/>
          </p:cNvPicPr>
          <p:nvPr/>
        </p:nvPicPr>
        <p:blipFill>
          <a:blip r:embed="rId3"/>
          <a:stretch>
            <a:fillRect/>
          </a:stretch>
        </p:blipFill>
        <p:spPr>
          <a:xfrm>
            <a:off x="3045178" y="567724"/>
            <a:ext cx="5805311" cy="5819422"/>
          </a:xfrm>
          <a:prstGeom prst="rect">
            <a:avLst/>
          </a:prstGeom>
        </p:spPr>
      </p:pic>
    </p:spTree>
    <p:extLst>
      <p:ext uri="{BB962C8B-B14F-4D97-AF65-F5344CB8AC3E}">
        <p14:creationId xmlns:p14="http://schemas.microsoft.com/office/powerpoint/2010/main" val="2017721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FA6C-2872-4FD0-A49A-613433C82A8C}"/>
              </a:ext>
            </a:extLst>
          </p:cNvPr>
          <p:cNvSpPr>
            <a:spLocks noGrp="1"/>
          </p:cNvSpPr>
          <p:nvPr>
            <p:ph type="title"/>
          </p:nvPr>
        </p:nvSpPr>
        <p:spPr>
          <a:xfrm>
            <a:off x="1232202" y="275458"/>
            <a:ext cx="9906000" cy="1477961"/>
          </a:xfrm>
        </p:spPr>
        <p:txBody>
          <a:bodyPr>
            <a:normAutofit fontScale="90000"/>
          </a:bodyPr>
          <a:lstStyle/>
          <a:p>
            <a:pPr algn="ctr"/>
            <a:r>
              <a:rPr lang="en-US" sz="6000" dirty="0">
                <a:ea typeface="+mn-lt"/>
                <a:cs typeface="+mn-lt"/>
              </a:rPr>
              <a:t>SENDER&gt;DESTINATION,PATH:INFO</a:t>
            </a:r>
            <a:endParaRPr lang="en-US" sz="6000" dirty="0"/>
          </a:p>
        </p:txBody>
      </p:sp>
      <p:pic>
        <p:nvPicPr>
          <p:cNvPr id="13" name="Picture 13" descr="A screen shot of a video game&#10;&#10;Description generated with high confidence">
            <a:extLst>
              <a:ext uri="{FF2B5EF4-FFF2-40B4-BE49-F238E27FC236}">
                <a16:creationId xmlns:a16="http://schemas.microsoft.com/office/drawing/2014/main" id="{2CCEA20F-DA86-4037-9015-3F4CFE436AE1}"/>
              </a:ext>
            </a:extLst>
          </p:cNvPr>
          <p:cNvPicPr>
            <a:picLocks noGrp="1" noChangeAspect="1"/>
          </p:cNvPicPr>
          <p:nvPr>
            <p:ph sz="half" idx="2"/>
          </p:nvPr>
        </p:nvPicPr>
        <p:blipFill>
          <a:blip r:embed="rId3"/>
          <a:stretch>
            <a:fillRect/>
          </a:stretch>
        </p:blipFill>
        <p:spPr>
          <a:xfrm>
            <a:off x="392057" y="1753419"/>
            <a:ext cx="11318409" cy="4900300"/>
          </a:xfrm>
          <a:prstGeom prst="rect">
            <a:avLst/>
          </a:prstGeom>
        </p:spPr>
      </p:pic>
    </p:spTree>
    <p:extLst>
      <p:ext uri="{BB962C8B-B14F-4D97-AF65-F5344CB8AC3E}">
        <p14:creationId xmlns:p14="http://schemas.microsoft.com/office/powerpoint/2010/main" val="1078098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0655-A38F-4DF8-982B-1881849E32C0}"/>
              </a:ext>
            </a:extLst>
          </p:cNvPr>
          <p:cNvSpPr>
            <a:spLocks noGrp="1"/>
          </p:cNvSpPr>
          <p:nvPr>
            <p:ph type="title"/>
          </p:nvPr>
        </p:nvSpPr>
        <p:spPr/>
        <p:txBody>
          <a:bodyPr>
            <a:normAutofit fontScale="90000"/>
          </a:bodyPr>
          <a:lstStyle/>
          <a:p>
            <a:r>
              <a:rPr lang="en-US" dirty="0">
                <a:ea typeface="+mj-lt"/>
                <a:cs typeface="+mj-lt"/>
              </a:rPr>
              <a:t>Constrained type</a:t>
            </a:r>
            <a:br>
              <a:rPr lang="en-US" dirty="0">
                <a:ea typeface="+mj-lt"/>
                <a:cs typeface="+mj-lt"/>
              </a:rPr>
            </a:br>
            <a:br>
              <a:rPr lang="en-US" dirty="0">
                <a:ea typeface="+mj-lt"/>
                <a:cs typeface="+mj-lt"/>
              </a:rPr>
            </a:br>
            <a:r>
              <a:rPr lang="en-US" dirty="0">
                <a:ea typeface="+mj-lt"/>
                <a:cs typeface="+mj-lt"/>
              </a:rPr>
              <a:t>cannot be empty </a:t>
            </a:r>
            <a:br>
              <a:rPr lang="en-US" dirty="0">
                <a:ea typeface="+mj-lt"/>
                <a:cs typeface="+mj-lt"/>
              </a:rPr>
            </a:br>
            <a:r>
              <a:rPr lang="en-US" dirty="0">
                <a:ea typeface="+mj-lt"/>
                <a:cs typeface="+mj-lt"/>
              </a:rPr>
              <a:t>and must be 1 - 9 characters</a:t>
            </a:r>
          </a:p>
        </p:txBody>
      </p:sp>
      <p:pic>
        <p:nvPicPr>
          <p:cNvPr id="4" name="Picture 4">
            <a:extLst>
              <a:ext uri="{FF2B5EF4-FFF2-40B4-BE49-F238E27FC236}">
                <a16:creationId xmlns:a16="http://schemas.microsoft.com/office/drawing/2014/main" id="{580C57B2-5DAC-4E2D-9241-B1C76C3AD2FE}"/>
              </a:ext>
            </a:extLst>
          </p:cNvPr>
          <p:cNvPicPr>
            <a:picLocks noGrp="1" noChangeAspect="1"/>
          </p:cNvPicPr>
          <p:nvPr>
            <p:ph idx="1"/>
          </p:nvPr>
        </p:nvPicPr>
        <p:blipFill>
          <a:blip r:embed="rId3"/>
          <a:stretch>
            <a:fillRect/>
          </a:stretch>
        </p:blipFill>
        <p:spPr>
          <a:xfrm>
            <a:off x="272343" y="2624049"/>
            <a:ext cx="11788775" cy="2790825"/>
          </a:xfrm>
          <a:prstGeom prst="rect">
            <a:avLst/>
          </a:prstGeom>
        </p:spPr>
      </p:pic>
    </p:spTree>
    <p:extLst>
      <p:ext uri="{BB962C8B-B14F-4D97-AF65-F5344CB8AC3E}">
        <p14:creationId xmlns:p14="http://schemas.microsoft.com/office/powerpoint/2010/main" val="3241223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FA6C-2872-4FD0-A49A-613433C82A8C}"/>
              </a:ext>
            </a:extLst>
          </p:cNvPr>
          <p:cNvSpPr>
            <a:spLocks noGrp="1"/>
          </p:cNvSpPr>
          <p:nvPr>
            <p:ph type="title"/>
          </p:nvPr>
        </p:nvSpPr>
        <p:spPr>
          <a:xfrm>
            <a:off x="1232202" y="275458"/>
            <a:ext cx="9906000" cy="1477961"/>
          </a:xfrm>
        </p:spPr>
        <p:txBody>
          <a:bodyPr>
            <a:normAutofit fontScale="90000"/>
          </a:bodyPr>
          <a:lstStyle/>
          <a:p>
            <a:pPr algn="ctr"/>
            <a:r>
              <a:rPr lang="en-US" sz="6000" dirty="0">
                <a:ea typeface="+mn-lt"/>
                <a:cs typeface="+mn-lt"/>
              </a:rPr>
              <a:t>SENDER&gt;DESTINATION,PATH:INFO</a:t>
            </a:r>
            <a:endParaRPr lang="en-US" sz="6000" dirty="0"/>
          </a:p>
        </p:txBody>
      </p:sp>
      <p:pic>
        <p:nvPicPr>
          <p:cNvPr id="13" name="Picture 13" descr="A screen shot of a video game&#10;&#10;Description generated with high confidence">
            <a:extLst>
              <a:ext uri="{FF2B5EF4-FFF2-40B4-BE49-F238E27FC236}">
                <a16:creationId xmlns:a16="http://schemas.microsoft.com/office/drawing/2014/main" id="{2CCEA20F-DA86-4037-9015-3F4CFE436AE1}"/>
              </a:ext>
            </a:extLst>
          </p:cNvPr>
          <p:cNvPicPr>
            <a:picLocks noGrp="1" noChangeAspect="1"/>
          </p:cNvPicPr>
          <p:nvPr>
            <p:ph sz="half" idx="2"/>
          </p:nvPr>
        </p:nvPicPr>
        <p:blipFill>
          <a:blip r:embed="rId3"/>
          <a:stretch>
            <a:fillRect/>
          </a:stretch>
        </p:blipFill>
        <p:spPr>
          <a:xfrm>
            <a:off x="392057" y="1753419"/>
            <a:ext cx="11318409" cy="4900300"/>
          </a:xfrm>
          <a:prstGeom prst="rect">
            <a:avLst/>
          </a:prstGeom>
        </p:spPr>
      </p:pic>
    </p:spTree>
    <p:extLst>
      <p:ext uri="{BB962C8B-B14F-4D97-AF65-F5344CB8AC3E}">
        <p14:creationId xmlns:p14="http://schemas.microsoft.com/office/powerpoint/2010/main" val="31208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F6E4-E173-413E-9341-DFB7E8FF4EA4}"/>
              </a:ext>
            </a:extLst>
          </p:cNvPr>
          <p:cNvSpPr>
            <a:spLocks noGrp="1"/>
          </p:cNvSpPr>
          <p:nvPr>
            <p:ph type="title"/>
          </p:nvPr>
        </p:nvSpPr>
        <p:spPr/>
        <p:txBody>
          <a:bodyPr/>
          <a:lstStyle/>
          <a:p>
            <a:r>
              <a:rPr lang="en-US" dirty="0"/>
              <a:t>APRS Data Formats</a:t>
            </a:r>
          </a:p>
        </p:txBody>
      </p:sp>
      <p:pic>
        <p:nvPicPr>
          <p:cNvPr id="5" name="Picture 4">
            <a:extLst>
              <a:ext uri="{FF2B5EF4-FFF2-40B4-BE49-F238E27FC236}">
                <a16:creationId xmlns:a16="http://schemas.microsoft.com/office/drawing/2014/main" id="{EEBD2294-99E0-485A-B14D-8AB5867E7AA5}"/>
              </a:ext>
            </a:extLst>
          </p:cNvPr>
          <p:cNvPicPr>
            <a:picLocks noGrp="1" noChangeAspect="1"/>
          </p:cNvPicPr>
          <p:nvPr/>
        </p:nvPicPr>
        <p:blipFill>
          <a:blip r:embed="rId3"/>
          <a:stretch>
            <a:fillRect/>
          </a:stretch>
        </p:blipFill>
        <p:spPr>
          <a:xfrm>
            <a:off x="244379" y="3120068"/>
            <a:ext cx="11700065" cy="1699182"/>
          </a:xfrm>
          <a:prstGeom prst="rect">
            <a:avLst/>
          </a:prstGeom>
        </p:spPr>
      </p:pic>
    </p:spTree>
    <p:extLst>
      <p:ext uri="{BB962C8B-B14F-4D97-AF65-F5344CB8AC3E}">
        <p14:creationId xmlns:p14="http://schemas.microsoft.com/office/powerpoint/2010/main" val="550498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B467B-F1B4-4FCB-A7CB-9B573044470A}"/>
              </a:ext>
            </a:extLst>
          </p:cNvPr>
          <p:cNvSpPr>
            <a:spLocks noGrp="1"/>
          </p:cNvSpPr>
          <p:nvPr>
            <p:ph type="title"/>
          </p:nvPr>
        </p:nvSpPr>
        <p:spPr/>
        <p:txBody>
          <a:bodyPr/>
          <a:lstStyle/>
          <a:p>
            <a:r>
              <a:rPr lang="en-US" dirty="0"/>
              <a:t>Position Report Without Time Stamp</a:t>
            </a:r>
          </a:p>
        </p:txBody>
      </p:sp>
      <p:pic>
        <p:nvPicPr>
          <p:cNvPr id="5" name="Content Placeholder 4" descr="A screenshot of a cell phone&#10;&#10;Description automatically generated">
            <a:extLst>
              <a:ext uri="{FF2B5EF4-FFF2-40B4-BE49-F238E27FC236}">
                <a16:creationId xmlns:a16="http://schemas.microsoft.com/office/drawing/2014/main" id="{DA412098-66FB-4765-8477-DD6514A0F106}"/>
              </a:ext>
            </a:extLst>
          </p:cNvPr>
          <p:cNvPicPr>
            <a:picLocks noGrp="1" noChangeAspect="1"/>
          </p:cNvPicPr>
          <p:nvPr>
            <p:ph idx="1"/>
          </p:nvPr>
        </p:nvPicPr>
        <p:blipFill>
          <a:blip r:embed="rId3"/>
          <a:stretch>
            <a:fillRect/>
          </a:stretch>
        </p:blipFill>
        <p:spPr>
          <a:xfrm>
            <a:off x="364916" y="1795530"/>
            <a:ext cx="11613420" cy="4786852"/>
          </a:xfrm>
        </p:spPr>
      </p:pic>
    </p:spTree>
    <p:extLst>
      <p:ext uri="{BB962C8B-B14F-4D97-AF65-F5344CB8AC3E}">
        <p14:creationId xmlns:p14="http://schemas.microsoft.com/office/powerpoint/2010/main" val="711576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smart phone&#10;&#10;Description automatically generated">
            <a:extLst>
              <a:ext uri="{FF2B5EF4-FFF2-40B4-BE49-F238E27FC236}">
                <a16:creationId xmlns:a16="http://schemas.microsoft.com/office/drawing/2014/main" id="{DAFD851E-AD29-41E8-A509-3B824B44EEB8}"/>
              </a:ext>
            </a:extLst>
          </p:cNvPr>
          <p:cNvPicPr>
            <a:picLocks noGrp="1" noChangeAspect="1"/>
          </p:cNvPicPr>
          <p:nvPr>
            <p:ph idx="1"/>
          </p:nvPr>
        </p:nvPicPr>
        <p:blipFill>
          <a:blip r:embed="rId2"/>
          <a:stretch>
            <a:fillRect/>
          </a:stretch>
        </p:blipFill>
        <p:spPr>
          <a:xfrm>
            <a:off x="333766" y="3555138"/>
            <a:ext cx="11524465" cy="3082283"/>
          </a:xfrm>
        </p:spPr>
      </p:pic>
      <p:pic>
        <p:nvPicPr>
          <p:cNvPr id="8" name="Content Placeholder 4" descr="A screenshot of a cell phone&#10;&#10;Description automatically generated">
            <a:extLst>
              <a:ext uri="{FF2B5EF4-FFF2-40B4-BE49-F238E27FC236}">
                <a16:creationId xmlns:a16="http://schemas.microsoft.com/office/drawing/2014/main" id="{F5E58E25-0978-4A1F-9168-396733F9962F}"/>
              </a:ext>
            </a:extLst>
          </p:cNvPr>
          <p:cNvPicPr>
            <a:picLocks noChangeAspect="1"/>
          </p:cNvPicPr>
          <p:nvPr/>
        </p:nvPicPr>
        <p:blipFill>
          <a:blip r:embed="rId3"/>
          <a:stretch>
            <a:fillRect/>
          </a:stretch>
        </p:blipFill>
        <p:spPr>
          <a:xfrm>
            <a:off x="2204011" y="220579"/>
            <a:ext cx="7783977" cy="3208421"/>
          </a:xfrm>
          <a:prstGeom prst="rect">
            <a:avLst/>
          </a:prstGeom>
        </p:spPr>
      </p:pic>
    </p:spTree>
    <p:extLst>
      <p:ext uri="{BB962C8B-B14F-4D97-AF65-F5344CB8AC3E}">
        <p14:creationId xmlns:p14="http://schemas.microsoft.com/office/powerpoint/2010/main" val="3465571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0;&#10;Description automatically generated">
            <a:extLst>
              <a:ext uri="{FF2B5EF4-FFF2-40B4-BE49-F238E27FC236}">
                <a16:creationId xmlns:a16="http://schemas.microsoft.com/office/drawing/2014/main" id="{5CA9F95E-F60E-433B-BCF6-080344B3A42E}"/>
              </a:ext>
            </a:extLst>
          </p:cNvPr>
          <p:cNvPicPr>
            <a:picLocks noGrp="1" noChangeAspect="1"/>
          </p:cNvPicPr>
          <p:nvPr>
            <p:ph idx="1"/>
          </p:nvPr>
        </p:nvPicPr>
        <p:blipFill>
          <a:blip r:embed="rId3"/>
          <a:stretch>
            <a:fillRect/>
          </a:stretch>
        </p:blipFill>
        <p:spPr>
          <a:xfrm>
            <a:off x="1434705" y="461198"/>
            <a:ext cx="9322587" cy="2673809"/>
          </a:xfrm>
        </p:spPr>
      </p:pic>
      <p:pic>
        <p:nvPicPr>
          <p:cNvPr id="9" name="Picture 8">
            <a:extLst>
              <a:ext uri="{FF2B5EF4-FFF2-40B4-BE49-F238E27FC236}">
                <a16:creationId xmlns:a16="http://schemas.microsoft.com/office/drawing/2014/main" id="{49802FB0-7C2E-4872-8D73-1A9180FCD2AD}"/>
              </a:ext>
            </a:extLst>
          </p:cNvPr>
          <p:cNvPicPr>
            <a:picLocks noChangeAspect="1"/>
          </p:cNvPicPr>
          <p:nvPr/>
        </p:nvPicPr>
        <p:blipFill>
          <a:blip r:embed="rId4"/>
          <a:stretch>
            <a:fillRect/>
          </a:stretch>
        </p:blipFill>
        <p:spPr>
          <a:xfrm>
            <a:off x="313237" y="3429000"/>
            <a:ext cx="11565525" cy="2791035"/>
          </a:xfrm>
          <a:prstGeom prst="rect">
            <a:avLst/>
          </a:prstGeom>
        </p:spPr>
      </p:pic>
    </p:spTree>
    <p:extLst>
      <p:ext uri="{BB962C8B-B14F-4D97-AF65-F5344CB8AC3E}">
        <p14:creationId xmlns:p14="http://schemas.microsoft.com/office/powerpoint/2010/main" val="763176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social media post&#10;&#10;Description automatically generated">
            <a:extLst>
              <a:ext uri="{FF2B5EF4-FFF2-40B4-BE49-F238E27FC236}">
                <a16:creationId xmlns:a16="http://schemas.microsoft.com/office/drawing/2014/main" id="{DDEC955B-9E13-4831-9702-BC4A7558C401}"/>
              </a:ext>
            </a:extLst>
          </p:cNvPr>
          <p:cNvPicPr>
            <a:picLocks noGrp="1" noChangeAspect="1"/>
          </p:cNvPicPr>
          <p:nvPr>
            <p:ph idx="1"/>
          </p:nvPr>
        </p:nvPicPr>
        <p:blipFill>
          <a:blip r:embed="rId2"/>
          <a:stretch>
            <a:fillRect/>
          </a:stretch>
        </p:blipFill>
        <p:spPr>
          <a:xfrm>
            <a:off x="2558736" y="291690"/>
            <a:ext cx="7074527" cy="2873346"/>
          </a:xfrm>
        </p:spPr>
      </p:pic>
      <p:pic>
        <p:nvPicPr>
          <p:cNvPr id="7" name="Picture 6" descr="A screen shot of a social media post&#10;&#10;Description automatically generated">
            <a:extLst>
              <a:ext uri="{FF2B5EF4-FFF2-40B4-BE49-F238E27FC236}">
                <a16:creationId xmlns:a16="http://schemas.microsoft.com/office/drawing/2014/main" id="{9F8C329F-84A0-4EBD-AD4D-C0C02A43B311}"/>
              </a:ext>
            </a:extLst>
          </p:cNvPr>
          <p:cNvPicPr>
            <a:picLocks noChangeAspect="1"/>
          </p:cNvPicPr>
          <p:nvPr/>
        </p:nvPicPr>
        <p:blipFill>
          <a:blip r:embed="rId3"/>
          <a:stretch>
            <a:fillRect/>
          </a:stretch>
        </p:blipFill>
        <p:spPr>
          <a:xfrm>
            <a:off x="2519704" y="3767550"/>
            <a:ext cx="7152592" cy="2917648"/>
          </a:xfrm>
          <a:prstGeom prst="rect">
            <a:avLst/>
          </a:prstGeom>
        </p:spPr>
      </p:pic>
    </p:spTree>
    <p:extLst>
      <p:ext uri="{BB962C8B-B14F-4D97-AF65-F5344CB8AC3E}">
        <p14:creationId xmlns:p14="http://schemas.microsoft.com/office/powerpoint/2010/main" val="242280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687151-91D8-419D-9439-67C86828CAC4}"/>
              </a:ext>
            </a:extLst>
          </p:cNvPr>
          <p:cNvSpPr txBox="1"/>
          <p:nvPr/>
        </p:nvSpPr>
        <p:spPr>
          <a:xfrm>
            <a:off x="693906" y="170398"/>
            <a:ext cx="6245157" cy="6740307"/>
          </a:xfrm>
          <a:prstGeom prst="rect">
            <a:avLst/>
          </a:prstGeom>
          <a:noFill/>
        </p:spPr>
        <p:txBody>
          <a:bodyPr wrap="square" rtlCol="0">
            <a:spAutoFit/>
          </a:bodyPr>
          <a:lstStyle/>
          <a:p>
            <a:pPr marL="285750" indent="-285750">
              <a:buFont typeface="Arial" panose="020B0604020202020204" pitchFamily="34" charset="0"/>
              <a:buChar char="•"/>
            </a:pPr>
            <a:r>
              <a:rPr lang="en-US" sz="3600" dirty="0"/>
              <a:t>Global communications</a:t>
            </a:r>
          </a:p>
          <a:p>
            <a:endParaRPr lang="en-US" sz="3600" dirty="0"/>
          </a:p>
          <a:p>
            <a:pPr marL="285750" indent="-285750">
              <a:buFont typeface="Arial" panose="020B0604020202020204" pitchFamily="34" charset="0"/>
              <a:buChar char="•"/>
            </a:pPr>
            <a:r>
              <a:rPr lang="en-US" sz="3600" dirty="0"/>
              <a:t>Sharing data</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Emergency communications</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Radio technology</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Software &amp; hardware</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Science and engineering principles</a:t>
            </a:r>
          </a:p>
        </p:txBody>
      </p:sp>
      <p:pic>
        <p:nvPicPr>
          <p:cNvPr id="4" name="Content Placeholder 13" descr="File:ISS-24 Doug Wheelock uses ham radio system 1.jpg - Wikimedia Commons">
            <a:extLst>
              <a:ext uri="{FF2B5EF4-FFF2-40B4-BE49-F238E27FC236}">
                <a16:creationId xmlns:a16="http://schemas.microsoft.com/office/drawing/2014/main" id="{419A6239-3B02-4DA5-B00F-74598325A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467" y="254583"/>
            <a:ext cx="4503647" cy="3002431"/>
          </a:xfrm>
          <a:prstGeom prst="rect">
            <a:avLst/>
          </a:prstGeom>
        </p:spPr>
      </p:pic>
      <p:pic>
        <p:nvPicPr>
          <p:cNvPr id="5" name="Picture 4" descr="A group of people sitting at a desk&#10;&#10;Description automatically generated">
            <a:extLst>
              <a:ext uri="{FF2B5EF4-FFF2-40B4-BE49-F238E27FC236}">
                <a16:creationId xmlns:a16="http://schemas.microsoft.com/office/drawing/2014/main" id="{A5B7841A-A825-4E4C-8E8B-1F088EDE1EB2}"/>
              </a:ext>
            </a:extLst>
          </p:cNvPr>
          <p:cNvPicPr>
            <a:picLocks noChangeAspect="1"/>
          </p:cNvPicPr>
          <p:nvPr/>
        </p:nvPicPr>
        <p:blipFill rotWithShape="1">
          <a:blip r:embed="rId4"/>
          <a:srcRect b="1326"/>
          <a:stretch/>
        </p:blipFill>
        <p:spPr>
          <a:xfrm>
            <a:off x="7199584" y="3354654"/>
            <a:ext cx="4503647" cy="3332947"/>
          </a:xfrm>
          <a:custGeom>
            <a:avLst/>
            <a:gdLst>
              <a:gd name="connsiteX0" fmla="*/ 0 w 4635583"/>
              <a:gd name="connsiteY0" fmla="*/ 0 h 3430587"/>
              <a:gd name="connsiteX1" fmla="*/ 4635583 w 4635583"/>
              <a:gd name="connsiteY1" fmla="*/ 0 h 3430587"/>
              <a:gd name="connsiteX2" fmla="*/ 4635583 w 4635583"/>
              <a:gd name="connsiteY2" fmla="*/ 3430587 h 3430587"/>
              <a:gd name="connsiteX3" fmla="*/ 0 w 4635583"/>
              <a:gd name="connsiteY3" fmla="*/ 3430587 h 3430587"/>
            </a:gdLst>
            <a:ahLst/>
            <a:cxnLst>
              <a:cxn ang="0">
                <a:pos x="connsiteX0" y="connsiteY0"/>
              </a:cxn>
              <a:cxn ang="0">
                <a:pos x="connsiteX1" y="connsiteY1"/>
              </a:cxn>
              <a:cxn ang="0">
                <a:pos x="connsiteX2" y="connsiteY2"/>
              </a:cxn>
              <a:cxn ang="0">
                <a:pos x="connsiteX3" y="connsiteY3"/>
              </a:cxn>
            </a:cxnLst>
            <a:rect l="l" t="t" r="r" b="b"/>
            <a:pathLst>
              <a:path w="4635583" h="3430587">
                <a:moveTo>
                  <a:pt x="0" y="0"/>
                </a:moveTo>
                <a:lnTo>
                  <a:pt x="4635583" y="0"/>
                </a:lnTo>
                <a:lnTo>
                  <a:pt x="4635583" y="3430587"/>
                </a:lnTo>
                <a:lnTo>
                  <a:pt x="0" y="3430587"/>
                </a:lnTo>
                <a:close/>
              </a:path>
            </a:pathLst>
          </a:custGeom>
        </p:spPr>
      </p:pic>
    </p:spTree>
    <p:extLst>
      <p:ext uri="{BB962C8B-B14F-4D97-AF65-F5344CB8AC3E}">
        <p14:creationId xmlns:p14="http://schemas.microsoft.com/office/powerpoint/2010/main" val="3961759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smart phone&#10;&#10;Description automatically generated">
            <a:extLst>
              <a:ext uri="{FF2B5EF4-FFF2-40B4-BE49-F238E27FC236}">
                <a16:creationId xmlns:a16="http://schemas.microsoft.com/office/drawing/2014/main" id="{DAFD851E-AD29-41E8-A509-3B824B44EEB8}"/>
              </a:ext>
            </a:extLst>
          </p:cNvPr>
          <p:cNvPicPr>
            <a:picLocks noGrp="1" noChangeAspect="1"/>
          </p:cNvPicPr>
          <p:nvPr>
            <p:ph idx="1"/>
          </p:nvPr>
        </p:nvPicPr>
        <p:blipFill>
          <a:blip r:embed="rId2"/>
          <a:stretch>
            <a:fillRect/>
          </a:stretch>
        </p:blipFill>
        <p:spPr>
          <a:xfrm>
            <a:off x="333766" y="3555138"/>
            <a:ext cx="11524465" cy="3082283"/>
          </a:xfrm>
        </p:spPr>
      </p:pic>
      <p:pic>
        <p:nvPicPr>
          <p:cNvPr id="8" name="Content Placeholder 4" descr="A screenshot of a cell phone&#10;&#10;Description automatically generated">
            <a:extLst>
              <a:ext uri="{FF2B5EF4-FFF2-40B4-BE49-F238E27FC236}">
                <a16:creationId xmlns:a16="http://schemas.microsoft.com/office/drawing/2014/main" id="{F5E58E25-0978-4A1F-9168-396733F9962F}"/>
              </a:ext>
            </a:extLst>
          </p:cNvPr>
          <p:cNvPicPr>
            <a:picLocks noChangeAspect="1"/>
          </p:cNvPicPr>
          <p:nvPr/>
        </p:nvPicPr>
        <p:blipFill>
          <a:blip r:embed="rId3"/>
          <a:stretch>
            <a:fillRect/>
          </a:stretch>
        </p:blipFill>
        <p:spPr>
          <a:xfrm>
            <a:off x="2204011" y="93764"/>
            <a:ext cx="7783977" cy="3208421"/>
          </a:xfrm>
          <a:prstGeom prst="rect">
            <a:avLst/>
          </a:prstGeom>
        </p:spPr>
      </p:pic>
    </p:spTree>
    <p:extLst>
      <p:ext uri="{BB962C8B-B14F-4D97-AF65-F5344CB8AC3E}">
        <p14:creationId xmlns:p14="http://schemas.microsoft.com/office/powerpoint/2010/main" val="2096678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DFCDB4B-4958-49F9-9363-6A8D00E08C53}"/>
              </a:ext>
            </a:extLst>
          </p:cNvPr>
          <p:cNvPicPr>
            <a:picLocks noGrp="1" noChangeAspect="1"/>
          </p:cNvPicPr>
          <p:nvPr>
            <p:ph idx="1"/>
          </p:nvPr>
        </p:nvPicPr>
        <p:blipFill>
          <a:blip r:embed="rId2"/>
          <a:stretch>
            <a:fillRect/>
          </a:stretch>
        </p:blipFill>
        <p:spPr>
          <a:xfrm>
            <a:off x="309113" y="3756511"/>
            <a:ext cx="2994741" cy="2779181"/>
          </a:xfrm>
        </p:spPr>
      </p:pic>
      <p:pic>
        <p:nvPicPr>
          <p:cNvPr id="7" name="Picture 6" descr="A screenshot of a cell phone&#10;&#10;Description automatically generated">
            <a:extLst>
              <a:ext uri="{FF2B5EF4-FFF2-40B4-BE49-F238E27FC236}">
                <a16:creationId xmlns:a16="http://schemas.microsoft.com/office/drawing/2014/main" id="{AA38F3A5-C7C9-4308-896B-960C62729F26}"/>
              </a:ext>
            </a:extLst>
          </p:cNvPr>
          <p:cNvPicPr>
            <a:picLocks noChangeAspect="1"/>
          </p:cNvPicPr>
          <p:nvPr/>
        </p:nvPicPr>
        <p:blipFill>
          <a:blip r:embed="rId3"/>
          <a:stretch>
            <a:fillRect/>
          </a:stretch>
        </p:blipFill>
        <p:spPr>
          <a:xfrm>
            <a:off x="3457339" y="3937537"/>
            <a:ext cx="8585735" cy="2151778"/>
          </a:xfrm>
          <a:prstGeom prst="rect">
            <a:avLst/>
          </a:prstGeom>
        </p:spPr>
      </p:pic>
      <p:pic>
        <p:nvPicPr>
          <p:cNvPr id="8" name="Content Placeholder 4" descr="A screenshot of a cell phone&#10;&#10;Description automatically generated">
            <a:extLst>
              <a:ext uri="{FF2B5EF4-FFF2-40B4-BE49-F238E27FC236}">
                <a16:creationId xmlns:a16="http://schemas.microsoft.com/office/drawing/2014/main" id="{45BF12F5-C147-4A23-8B09-9EE677D6AA1D}"/>
              </a:ext>
            </a:extLst>
          </p:cNvPr>
          <p:cNvPicPr>
            <a:picLocks noChangeAspect="1"/>
          </p:cNvPicPr>
          <p:nvPr/>
        </p:nvPicPr>
        <p:blipFill>
          <a:blip r:embed="rId4"/>
          <a:stretch>
            <a:fillRect/>
          </a:stretch>
        </p:blipFill>
        <p:spPr>
          <a:xfrm>
            <a:off x="2204011" y="93764"/>
            <a:ext cx="7783977" cy="3208421"/>
          </a:xfrm>
          <a:prstGeom prst="rect">
            <a:avLst/>
          </a:prstGeom>
        </p:spPr>
      </p:pic>
    </p:spTree>
    <p:extLst>
      <p:ext uri="{BB962C8B-B14F-4D97-AF65-F5344CB8AC3E}">
        <p14:creationId xmlns:p14="http://schemas.microsoft.com/office/powerpoint/2010/main" val="2886348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smart phone&#10;&#10;Description automatically generated">
            <a:extLst>
              <a:ext uri="{FF2B5EF4-FFF2-40B4-BE49-F238E27FC236}">
                <a16:creationId xmlns:a16="http://schemas.microsoft.com/office/drawing/2014/main" id="{DAFD851E-AD29-41E8-A509-3B824B44EEB8}"/>
              </a:ext>
            </a:extLst>
          </p:cNvPr>
          <p:cNvPicPr>
            <a:picLocks noGrp="1" noChangeAspect="1"/>
          </p:cNvPicPr>
          <p:nvPr>
            <p:ph idx="1"/>
          </p:nvPr>
        </p:nvPicPr>
        <p:blipFill>
          <a:blip r:embed="rId2"/>
          <a:stretch>
            <a:fillRect/>
          </a:stretch>
        </p:blipFill>
        <p:spPr>
          <a:xfrm>
            <a:off x="333766" y="3555138"/>
            <a:ext cx="11524465" cy="3082283"/>
          </a:xfrm>
        </p:spPr>
      </p:pic>
      <p:pic>
        <p:nvPicPr>
          <p:cNvPr id="8" name="Content Placeholder 4" descr="A screenshot of a cell phone&#10;&#10;Description automatically generated">
            <a:extLst>
              <a:ext uri="{FF2B5EF4-FFF2-40B4-BE49-F238E27FC236}">
                <a16:creationId xmlns:a16="http://schemas.microsoft.com/office/drawing/2014/main" id="{F5E58E25-0978-4A1F-9168-396733F9962F}"/>
              </a:ext>
            </a:extLst>
          </p:cNvPr>
          <p:cNvPicPr>
            <a:picLocks noChangeAspect="1"/>
          </p:cNvPicPr>
          <p:nvPr/>
        </p:nvPicPr>
        <p:blipFill>
          <a:blip r:embed="rId3"/>
          <a:stretch>
            <a:fillRect/>
          </a:stretch>
        </p:blipFill>
        <p:spPr>
          <a:xfrm>
            <a:off x="2204011" y="93764"/>
            <a:ext cx="7783977" cy="3208421"/>
          </a:xfrm>
          <a:prstGeom prst="rect">
            <a:avLst/>
          </a:prstGeom>
        </p:spPr>
      </p:pic>
    </p:spTree>
    <p:extLst>
      <p:ext uri="{BB962C8B-B14F-4D97-AF65-F5344CB8AC3E}">
        <p14:creationId xmlns:p14="http://schemas.microsoft.com/office/powerpoint/2010/main" val="214749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7F72-DE6C-4F2A-B488-336BC0427ACC}"/>
              </a:ext>
            </a:extLst>
          </p:cNvPr>
          <p:cNvSpPr>
            <a:spLocks noGrp="1"/>
          </p:cNvSpPr>
          <p:nvPr>
            <p:ph type="title"/>
          </p:nvPr>
        </p:nvSpPr>
        <p:spPr>
          <a:xfrm>
            <a:off x="1141413" y="475846"/>
            <a:ext cx="9905998" cy="1478570"/>
          </a:xfrm>
        </p:spPr>
        <p:txBody>
          <a:bodyPr/>
          <a:lstStyle/>
          <a:p>
            <a:r>
              <a:rPr lang="en-US" dirty="0"/>
              <a:t>Get a formatted string</a:t>
            </a:r>
          </a:p>
        </p:txBody>
      </p:sp>
      <p:pic>
        <p:nvPicPr>
          <p:cNvPr id="4" name="Picture 3" descr="A screen shot of a computer&#10;&#10;Description automatically generated">
            <a:extLst>
              <a:ext uri="{FF2B5EF4-FFF2-40B4-BE49-F238E27FC236}">
                <a16:creationId xmlns:a16="http://schemas.microsoft.com/office/drawing/2014/main" id="{C3A33708-9FB4-4EF9-95EE-4ACA7F008F56}"/>
              </a:ext>
            </a:extLst>
          </p:cNvPr>
          <p:cNvPicPr>
            <a:picLocks noChangeAspect="1"/>
          </p:cNvPicPr>
          <p:nvPr/>
        </p:nvPicPr>
        <p:blipFill>
          <a:blip r:embed="rId3"/>
          <a:stretch>
            <a:fillRect/>
          </a:stretch>
        </p:blipFill>
        <p:spPr>
          <a:xfrm>
            <a:off x="0" y="2247390"/>
            <a:ext cx="12192000" cy="2077875"/>
          </a:xfrm>
          <a:prstGeom prst="rect">
            <a:avLst/>
          </a:prstGeom>
        </p:spPr>
      </p:pic>
      <p:sp>
        <p:nvSpPr>
          <p:cNvPr id="5" name="TextBox 4">
            <a:extLst>
              <a:ext uri="{FF2B5EF4-FFF2-40B4-BE49-F238E27FC236}">
                <a16:creationId xmlns:a16="http://schemas.microsoft.com/office/drawing/2014/main" id="{74096E30-75C2-4B4F-9894-EDDEA5E95F7D}"/>
              </a:ext>
            </a:extLst>
          </p:cNvPr>
          <p:cNvSpPr txBox="1"/>
          <p:nvPr/>
        </p:nvSpPr>
        <p:spPr>
          <a:xfrm>
            <a:off x="2490279" y="4520962"/>
            <a:ext cx="6653719" cy="646331"/>
          </a:xfrm>
          <a:prstGeom prst="rect">
            <a:avLst/>
          </a:prstGeom>
          <a:noFill/>
        </p:spPr>
        <p:txBody>
          <a:bodyPr wrap="square" rtlCol="0">
            <a:spAutoFit/>
          </a:bodyPr>
          <a:lstStyle/>
          <a:p>
            <a:r>
              <a:rPr lang="en-US" sz="3200" dirty="0"/>
              <a:t>OVERRIDE THE .</a:t>
            </a:r>
            <a:r>
              <a:rPr lang="en-US" sz="3600" dirty="0"/>
              <a:t>TOSTRING</a:t>
            </a:r>
            <a:r>
              <a:rPr lang="en-US" sz="3200" dirty="0"/>
              <a:t>() METHOD</a:t>
            </a:r>
          </a:p>
        </p:txBody>
      </p:sp>
      <p:sp>
        <p:nvSpPr>
          <p:cNvPr id="6" name="TextBox 5">
            <a:extLst>
              <a:ext uri="{FF2B5EF4-FFF2-40B4-BE49-F238E27FC236}">
                <a16:creationId xmlns:a16="http://schemas.microsoft.com/office/drawing/2014/main" id="{4E6AF9DB-C8B8-41C5-A091-F2CB5F7A9787}"/>
              </a:ext>
            </a:extLst>
          </p:cNvPr>
          <p:cNvSpPr txBox="1"/>
          <p:nvPr/>
        </p:nvSpPr>
        <p:spPr>
          <a:xfrm>
            <a:off x="4559031" y="5362990"/>
            <a:ext cx="2321668" cy="830997"/>
          </a:xfrm>
          <a:prstGeom prst="rect">
            <a:avLst/>
          </a:prstGeom>
          <a:noFill/>
        </p:spPr>
        <p:txBody>
          <a:bodyPr wrap="square" rtlCol="0">
            <a:spAutoFit/>
          </a:bodyPr>
          <a:lstStyle/>
          <a:p>
            <a:r>
              <a:rPr lang="en-US" sz="4800" dirty="0"/>
              <a:t>SPRINTF</a:t>
            </a:r>
            <a:endParaRPr lang="en-US" dirty="0"/>
          </a:p>
        </p:txBody>
      </p:sp>
    </p:spTree>
    <p:extLst>
      <p:ext uri="{BB962C8B-B14F-4D97-AF65-F5344CB8AC3E}">
        <p14:creationId xmlns:p14="http://schemas.microsoft.com/office/powerpoint/2010/main" val="3693620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63732-325E-467F-B8E4-4EDA8DABADF7}"/>
              </a:ext>
            </a:extLst>
          </p:cNvPr>
          <p:cNvSpPr>
            <a:spLocks noGrp="1"/>
          </p:cNvSpPr>
          <p:nvPr>
            <p:ph type="title"/>
          </p:nvPr>
        </p:nvSpPr>
        <p:spPr>
          <a:xfrm>
            <a:off x="3013063" y="2261554"/>
            <a:ext cx="6273609" cy="1478570"/>
          </a:xfrm>
        </p:spPr>
        <p:txBody>
          <a:bodyPr>
            <a:normAutofit fontScale="90000"/>
          </a:bodyPr>
          <a:lstStyle/>
          <a:p>
            <a:r>
              <a:rPr lang="en-US" sz="6600" dirty="0"/>
              <a:t>PARSING STRINGS</a:t>
            </a:r>
            <a:br>
              <a:rPr lang="en-US" sz="6600" dirty="0"/>
            </a:br>
            <a:br>
              <a:rPr lang="en-US" sz="6600" dirty="0"/>
            </a:br>
            <a:r>
              <a:rPr lang="en-US" sz="6600" dirty="0"/>
              <a:t>Active patterns</a:t>
            </a:r>
          </a:p>
        </p:txBody>
      </p:sp>
    </p:spTree>
    <p:extLst>
      <p:ext uri="{BB962C8B-B14F-4D97-AF65-F5344CB8AC3E}">
        <p14:creationId xmlns:p14="http://schemas.microsoft.com/office/powerpoint/2010/main" val="3393969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Screen of a cell phone&#10;&#10;Description automatically generated">
            <a:extLst>
              <a:ext uri="{FF2B5EF4-FFF2-40B4-BE49-F238E27FC236}">
                <a16:creationId xmlns:a16="http://schemas.microsoft.com/office/drawing/2014/main" id="{6781687A-EC61-452A-A0B4-082F98BB529C}"/>
              </a:ext>
            </a:extLst>
          </p:cNvPr>
          <p:cNvPicPr>
            <a:picLocks noGrp="1" noChangeAspect="1"/>
          </p:cNvPicPr>
          <p:nvPr>
            <p:ph idx="1"/>
          </p:nvPr>
        </p:nvPicPr>
        <p:blipFill>
          <a:blip r:embed="rId3"/>
          <a:stretch>
            <a:fillRect/>
          </a:stretch>
        </p:blipFill>
        <p:spPr>
          <a:xfrm>
            <a:off x="284892" y="3188607"/>
            <a:ext cx="11622215" cy="3345461"/>
          </a:xfrm>
        </p:spPr>
      </p:pic>
      <p:sp>
        <p:nvSpPr>
          <p:cNvPr id="14" name="Content Placeholder 2">
            <a:extLst>
              <a:ext uri="{FF2B5EF4-FFF2-40B4-BE49-F238E27FC236}">
                <a16:creationId xmlns:a16="http://schemas.microsoft.com/office/drawing/2014/main" id="{8B87F87D-AFB9-4232-8C8C-A62B9132F646}"/>
              </a:ext>
            </a:extLst>
          </p:cNvPr>
          <p:cNvSpPr txBox="1">
            <a:spLocks/>
          </p:cNvSpPr>
          <p:nvPr/>
        </p:nvSpPr>
        <p:spPr>
          <a:xfrm>
            <a:off x="723528" y="450637"/>
            <a:ext cx="11121078" cy="136898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chemeClr val="bg2">
                    <a:lumMod val="75000"/>
                  </a:schemeClr>
                </a:solidFill>
                <a:ea typeface="+mn-lt"/>
                <a:cs typeface="+mn-lt"/>
              </a:rPr>
              <a:t>SENDER&gt;DESTINATION,PATH:</a:t>
            </a:r>
            <a:r>
              <a:rPr lang="en-US" sz="6000" dirty="0">
                <a:solidFill>
                  <a:schemeClr val="tx1">
                    <a:lumMod val="85000"/>
                  </a:schemeClr>
                </a:solidFill>
                <a:ea typeface="+mn-lt"/>
                <a:cs typeface="+mn-lt"/>
              </a:rPr>
              <a:t>INFO</a:t>
            </a:r>
            <a:endParaRPr lang="en-US" sz="6000" dirty="0">
              <a:solidFill>
                <a:schemeClr val="tx1">
                  <a:lumMod val="85000"/>
                </a:schemeClr>
              </a:solidFill>
            </a:endParaRPr>
          </a:p>
        </p:txBody>
      </p:sp>
      <p:sp>
        <p:nvSpPr>
          <p:cNvPr id="15" name="Content Placeholder 2">
            <a:extLst>
              <a:ext uri="{FF2B5EF4-FFF2-40B4-BE49-F238E27FC236}">
                <a16:creationId xmlns:a16="http://schemas.microsoft.com/office/drawing/2014/main" id="{2702850A-3E19-4FEA-9BED-5F613C778647}"/>
              </a:ext>
            </a:extLst>
          </p:cNvPr>
          <p:cNvSpPr txBox="1">
            <a:spLocks/>
          </p:cNvSpPr>
          <p:nvPr/>
        </p:nvSpPr>
        <p:spPr>
          <a:xfrm>
            <a:off x="535460" y="1845562"/>
            <a:ext cx="11121078" cy="136898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chemeClr val="bg2">
                    <a:lumMod val="75000"/>
                  </a:schemeClr>
                </a:solidFill>
                <a:ea typeface="+mn-lt"/>
                <a:cs typeface="+mn-lt"/>
              </a:rPr>
              <a:t>SENDER&gt;DESTINATION,PATH</a:t>
            </a:r>
            <a:endParaRPr lang="en-US" sz="6000" dirty="0">
              <a:solidFill>
                <a:schemeClr val="bg2">
                  <a:lumMod val="75000"/>
                </a:schemeClr>
              </a:solidFill>
            </a:endParaRPr>
          </a:p>
        </p:txBody>
      </p:sp>
    </p:spTree>
    <p:extLst>
      <p:ext uri="{BB962C8B-B14F-4D97-AF65-F5344CB8AC3E}">
        <p14:creationId xmlns:p14="http://schemas.microsoft.com/office/powerpoint/2010/main" val="1178035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142E843-4A57-48A0-863C-0213BECE07F7}"/>
              </a:ext>
            </a:extLst>
          </p:cNvPr>
          <p:cNvSpPr txBox="1">
            <a:spLocks/>
          </p:cNvSpPr>
          <p:nvPr/>
        </p:nvSpPr>
        <p:spPr>
          <a:xfrm>
            <a:off x="723528" y="450637"/>
            <a:ext cx="11121078" cy="136898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chemeClr val="tx1">
                    <a:lumMod val="85000"/>
                  </a:schemeClr>
                </a:solidFill>
                <a:ea typeface="+mn-lt"/>
                <a:cs typeface="+mn-lt"/>
              </a:rPr>
              <a:t>SENDER&gt;DESTINATION,PATH</a:t>
            </a:r>
            <a:r>
              <a:rPr lang="en-US" sz="6000" dirty="0">
                <a:solidFill>
                  <a:schemeClr val="bg2">
                    <a:lumMod val="75000"/>
                  </a:schemeClr>
                </a:solidFill>
                <a:ea typeface="+mn-lt"/>
                <a:cs typeface="+mn-lt"/>
              </a:rPr>
              <a:t>:</a:t>
            </a:r>
            <a:r>
              <a:rPr lang="en-US" sz="6000" dirty="0">
                <a:solidFill>
                  <a:schemeClr val="bg2"/>
                </a:solidFill>
                <a:ea typeface="+mn-lt"/>
                <a:cs typeface="+mn-lt"/>
              </a:rPr>
              <a:t>INFO</a:t>
            </a:r>
            <a:endParaRPr lang="en-US" sz="6000" dirty="0">
              <a:solidFill>
                <a:schemeClr val="bg2"/>
              </a:solidFill>
            </a:endParaRPr>
          </a:p>
        </p:txBody>
      </p:sp>
      <p:sp>
        <p:nvSpPr>
          <p:cNvPr id="8" name="Content Placeholder 2">
            <a:extLst>
              <a:ext uri="{FF2B5EF4-FFF2-40B4-BE49-F238E27FC236}">
                <a16:creationId xmlns:a16="http://schemas.microsoft.com/office/drawing/2014/main" id="{9AB16E29-34C1-4A96-8B19-EBEDB2889267}"/>
              </a:ext>
            </a:extLst>
          </p:cNvPr>
          <p:cNvSpPr txBox="1">
            <a:spLocks/>
          </p:cNvSpPr>
          <p:nvPr/>
        </p:nvSpPr>
        <p:spPr>
          <a:xfrm>
            <a:off x="668404" y="1342339"/>
            <a:ext cx="11121078" cy="136898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6000" dirty="0">
                <a:solidFill>
                  <a:schemeClr val="bg2">
                    <a:lumMod val="75000"/>
                  </a:schemeClr>
                </a:solidFill>
                <a:ea typeface="+mn-lt"/>
                <a:cs typeface="+mn-lt"/>
              </a:rPr>
              <a:t>:</a:t>
            </a:r>
            <a:r>
              <a:rPr lang="en-US" sz="6000" dirty="0">
                <a:solidFill>
                  <a:schemeClr val="bg2"/>
                </a:solidFill>
                <a:ea typeface="+mn-lt"/>
                <a:cs typeface="+mn-lt"/>
              </a:rPr>
              <a:t>INFORMATION</a:t>
            </a:r>
            <a:endParaRPr lang="en-US" sz="6000" dirty="0">
              <a:solidFill>
                <a:schemeClr val="bg2"/>
              </a:solidFill>
            </a:endParaRPr>
          </a:p>
        </p:txBody>
      </p:sp>
      <p:pic>
        <p:nvPicPr>
          <p:cNvPr id="12" name="Content Placeholder 11">
            <a:extLst>
              <a:ext uri="{FF2B5EF4-FFF2-40B4-BE49-F238E27FC236}">
                <a16:creationId xmlns:a16="http://schemas.microsoft.com/office/drawing/2014/main" id="{2E66E075-753E-4616-A91C-C0DCC40221EF}"/>
              </a:ext>
            </a:extLst>
          </p:cNvPr>
          <p:cNvPicPr>
            <a:picLocks noGrp="1" noChangeAspect="1"/>
          </p:cNvPicPr>
          <p:nvPr>
            <p:ph idx="1"/>
          </p:nvPr>
        </p:nvPicPr>
        <p:blipFill>
          <a:blip r:embed="rId2"/>
          <a:stretch>
            <a:fillRect/>
          </a:stretch>
        </p:blipFill>
        <p:spPr>
          <a:xfrm>
            <a:off x="356653" y="2999936"/>
            <a:ext cx="11475739" cy="1818498"/>
          </a:xfrm>
        </p:spPr>
      </p:pic>
    </p:spTree>
    <p:extLst>
      <p:ext uri="{BB962C8B-B14F-4D97-AF65-F5344CB8AC3E}">
        <p14:creationId xmlns:p14="http://schemas.microsoft.com/office/powerpoint/2010/main" val="50466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36B5-DEAD-4AD6-8FBF-BE6B92A703D5}"/>
              </a:ext>
            </a:extLst>
          </p:cNvPr>
          <p:cNvSpPr>
            <a:spLocks noGrp="1"/>
          </p:cNvSpPr>
          <p:nvPr>
            <p:ph type="title"/>
          </p:nvPr>
        </p:nvSpPr>
        <p:spPr/>
        <p:txBody>
          <a:bodyPr/>
          <a:lstStyle/>
          <a:p>
            <a:r>
              <a:rPr lang="en-US"/>
              <a:t>How to use an active pattern</a:t>
            </a:r>
          </a:p>
        </p:txBody>
      </p:sp>
      <p:pic>
        <p:nvPicPr>
          <p:cNvPr id="4" name="Picture 4" descr="A picture containing tennis, ball&#10;&#10;Description generated with high confidence">
            <a:extLst>
              <a:ext uri="{FF2B5EF4-FFF2-40B4-BE49-F238E27FC236}">
                <a16:creationId xmlns:a16="http://schemas.microsoft.com/office/drawing/2014/main" id="{6B575BE1-8A37-4B18-B274-B55C25D3CF17}"/>
              </a:ext>
            </a:extLst>
          </p:cNvPr>
          <p:cNvPicPr>
            <a:picLocks noGrp="1" noChangeAspect="1"/>
          </p:cNvPicPr>
          <p:nvPr>
            <p:ph idx="1"/>
          </p:nvPr>
        </p:nvPicPr>
        <p:blipFill>
          <a:blip r:embed="rId2"/>
          <a:stretch>
            <a:fillRect/>
          </a:stretch>
        </p:blipFill>
        <p:spPr>
          <a:xfrm>
            <a:off x="471991" y="2435588"/>
            <a:ext cx="11565307" cy="790930"/>
          </a:xfrm>
          <a:prstGeom prst="rect">
            <a:avLst/>
          </a:prstGeom>
        </p:spPr>
      </p:pic>
      <p:sp>
        <p:nvSpPr>
          <p:cNvPr id="3" name="TextBox 2">
            <a:extLst>
              <a:ext uri="{FF2B5EF4-FFF2-40B4-BE49-F238E27FC236}">
                <a16:creationId xmlns:a16="http://schemas.microsoft.com/office/drawing/2014/main" id="{CB9AECDA-937C-4BC7-92FE-255DF9EDA72F}"/>
              </a:ext>
            </a:extLst>
          </p:cNvPr>
          <p:cNvSpPr txBox="1"/>
          <p:nvPr/>
        </p:nvSpPr>
        <p:spPr>
          <a:xfrm>
            <a:off x="3050849" y="3862699"/>
            <a:ext cx="639652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This is one of my Expecto tests</a:t>
            </a:r>
          </a:p>
        </p:txBody>
      </p:sp>
    </p:spTree>
    <p:extLst>
      <p:ext uri="{BB962C8B-B14F-4D97-AF65-F5344CB8AC3E}">
        <p14:creationId xmlns:p14="http://schemas.microsoft.com/office/powerpoint/2010/main" val="2650590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2812-C88A-4316-87DC-3D5A99ECE351}"/>
              </a:ext>
            </a:extLst>
          </p:cNvPr>
          <p:cNvSpPr>
            <a:spLocks noGrp="1"/>
          </p:cNvSpPr>
          <p:nvPr>
            <p:ph type="title"/>
          </p:nvPr>
        </p:nvSpPr>
        <p:spPr/>
        <p:txBody>
          <a:bodyPr/>
          <a:lstStyle/>
          <a:p>
            <a:r>
              <a:rPr lang="en-US" dirty="0"/>
              <a:t>Result</a:t>
            </a:r>
          </a:p>
        </p:txBody>
      </p:sp>
      <p:pic>
        <p:nvPicPr>
          <p:cNvPr id="6" name="Content Placeholder 5" descr="Two people looking at the camera&#10;&#10;Description automatically generated">
            <a:extLst>
              <a:ext uri="{FF2B5EF4-FFF2-40B4-BE49-F238E27FC236}">
                <a16:creationId xmlns:a16="http://schemas.microsoft.com/office/drawing/2014/main" id="{A82E1E10-6B4E-42F8-A6A7-C8DB09F8A9BD}"/>
              </a:ext>
            </a:extLst>
          </p:cNvPr>
          <p:cNvPicPr>
            <a:picLocks noGrp="1" noChangeAspect="1"/>
          </p:cNvPicPr>
          <p:nvPr>
            <p:ph sz="half" idx="1"/>
          </p:nvPr>
        </p:nvPicPr>
        <p:blipFill>
          <a:blip r:embed="rId2"/>
          <a:stretch>
            <a:fillRect/>
          </a:stretch>
        </p:blipFill>
        <p:spPr>
          <a:xfrm>
            <a:off x="1141413" y="2649671"/>
            <a:ext cx="4878387" cy="2741345"/>
          </a:xfrm>
        </p:spPr>
      </p:pic>
      <p:sp>
        <p:nvSpPr>
          <p:cNvPr id="4" name="Content Placeholder 3">
            <a:extLst>
              <a:ext uri="{FF2B5EF4-FFF2-40B4-BE49-F238E27FC236}">
                <a16:creationId xmlns:a16="http://schemas.microsoft.com/office/drawing/2014/main" id="{6977074B-742E-43BA-9ED0-60C6FFC30623}"/>
              </a:ext>
            </a:extLst>
          </p:cNvPr>
          <p:cNvSpPr>
            <a:spLocks noGrp="1"/>
          </p:cNvSpPr>
          <p:nvPr>
            <p:ph sz="half" idx="2"/>
          </p:nvPr>
        </p:nvSpPr>
        <p:spPr>
          <a:xfrm>
            <a:off x="6172200" y="618517"/>
            <a:ext cx="5552872" cy="5918469"/>
          </a:xfrm>
        </p:spPr>
        <p:txBody>
          <a:bodyPr>
            <a:normAutofit/>
          </a:bodyPr>
          <a:lstStyle/>
          <a:p>
            <a:r>
              <a:rPr lang="en-US" sz="3600" dirty="0"/>
              <a:t>Define the spec with code</a:t>
            </a:r>
          </a:p>
          <a:p>
            <a:endParaRPr lang="en-US" sz="3600" dirty="0"/>
          </a:p>
          <a:p>
            <a:r>
              <a:rPr lang="en-US" sz="3600" dirty="0"/>
              <a:t>Types and active patterns help make this easy to read</a:t>
            </a:r>
          </a:p>
          <a:p>
            <a:endParaRPr lang="en-US" sz="3600" dirty="0"/>
          </a:p>
          <a:p>
            <a:r>
              <a:rPr lang="en-US" sz="3600" dirty="0"/>
              <a:t>Extensible – just create your own types</a:t>
            </a:r>
          </a:p>
        </p:txBody>
      </p:sp>
    </p:spTree>
    <p:extLst>
      <p:ext uri="{BB962C8B-B14F-4D97-AF65-F5344CB8AC3E}">
        <p14:creationId xmlns:p14="http://schemas.microsoft.com/office/powerpoint/2010/main" val="3893641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CB5CC6F-11C1-4C07-87C0-F043993E89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 name="Rectangle 13">
              <a:extLst>
                <a:ext uri="{FF2B5EF4-FFF2-40B4-BE49-F238E27FC236}">
                  <a16:creationId xmlns:a16="http://schemas.microsoft.com/office/drawing/2014/main" id="{FADA3C27-4EC6-4DCA-BB85-C75BAAE82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2D8216BF-F79F-406D-A3B4-46744068AC4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7" name="Group 16">
            <a:extLst>
              <a:ext uri="{FF2B5EF4-FFF2-40B4-BE49-F238E27FC236}">
                <a16:creationId xmlns:a16="http://schemas.microsoft.com/office/drawing/2014/main" id="{C6C16BE5-8A9A-432D-8A61-230FA03816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2E852AB2-2672-41DF-9CF6-FCDEF1805EF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 name="Freeform 6">
              <a:extLst>
                <a:ext uri="{FF2B5EF4-FFF2-40B4-BE49-F238E27FC236}">
                  <a16:creationId xmlns:a16="http://schemas.microsoft.com/office/drawing/2014/main" id="{90283F1A-A49E-441D-BDF5-35B8BEE426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7">
              <a:extLst>
                <a:ext uri="{FF2B5EF4-FFF2-40B4-BE49-F238E27FC236}">
                  <a16:creationId xmlns:a16="http://schemas.microsoft.com/office/drawing/2014/main" id="{B0BC41A4-F3F1-4CD4-B266-D9DAA21710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Rectangle 8">
              <a:extLst>
                <a:ext uri="{FF2B5EF4-FFF2-40B4-BE49-F238E27FC236}">
                  <a16:creationId xmlns:a16="http://schemas.microsoft.com/office/drawing/2014/main" id="{6E29DA39-130F-41A1-A21E-4FB453948A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 name="Freeform 9">
              <a:extLst>
                <a:ext uri="{FF2B5EF4-FFF2-40B4-BE49-F238E27FC236}">
                  <a16:creationId xmlns:a16="http://schemas.microsoft.com/office/drawing/2014/main" id="{39995AD4-F8DE-4CEB-B958-1DBF7EAC29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0">
              <a:extLst>
                <a:ext uri="{FF2B5EF4-FFF2-40B4-BE49-F238E27FC236}">
                  <a16:creationId xmlns:a16="http://schemas.microsoft.com/office/drawing/2014/main" id="{D1F7DCE1-6887-4FE0-A7D7-3652030CF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1">
              <a:extLst>
                <a:ext uri="{FF2B5EF4-FFF2-40B4-BE49-F238E27FC236}">
                  <a16:creationId xmlns:a16="http://schemas.microsoft.com/office/drawing/2014/main" id="{4E46B0E1-9543-441D-AD1D-1308AF88C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2">
              <a:extLst>
                <a:ext uri="{FF2B5EF4-FFF2-40B4-BE49-F238E27FC236}">
                  <a16:creationId xmlns:a16="http://schemas.microsoft.com/office/drawing/2014/main" id="{E8C112C9-8D48-4612-AE0B-CF59EC743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3">
              <a:extLst>
                <a:ext uri="{FF2B5EF4-FFF2-40B4-BE49-F238E27FC236}">
                  <a16:creationId xmlns:a16="http://schemas.microsoft.com/office/drawing/2014/main" id="{2D16C38C-4A3B-4060-9A3B-C47DD6DE7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4">
              <a:extLst>
                <a:ext uri="{FF2B5EF4-FFF2-40B4-BE49-F238E27FC236}">
                  <a16:creationId xmlns:a16="http://schemas.microsoft.com/office/drawing/2014/main" id="{0A9B4CAA-8439-44B3-B738-2123169FA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5">
              <a:extLst>
                <a:ext uri="{FF2B5EF4-FFF2-40B4-BE49-F238E27FC236}">
                  <a16:creationId xmlns:a16="http://schemas.microsoft.com/office/drawing/2014/main" id="{8C6EF933-69B7-48C8-9337-4E0DEF6E7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6">
              <a:extLst>
                <a:ext uri="{FF2B5EF4-FFF2-40B4-BE49-F238E27FC236}">
                  <a16:creationId xmlns:a16="http://schemas.microsoft.com/office/drawing/2014/main" id="{B428AEFA-3C03-48AA-AEA5-8E3F5890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7">
              <a:extLst>
                <a:ext uri="{FF2B5EF4-FFF2-40B4-BE49-F238E27FC236}">
                  <a16:creationId xmlns:a16="http://schemas.microsoft.com/office/drawing/2014/main" id="{041D2508-FE53-47C0-887F-38BD1FB73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8">
              <a:extLst>
                <a:ext uri="{FF2B5EF4-FFF2-40B4-BE49-F238E27FC236}">
                  <a16:creationId xmlns:a16="http://schemas.microsoft.com/office/drawing/2014/main" id="{2C0392BD-D896-4A41-B18B-1389FE1F0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9">
              <a:extLst>
                <a:ext uri="{FF2B5EF4-FFF2-40B4-BE49-F238E27FC236}">
                  <a16:creationId xmlns:a16="http://schemas.microsoft.com/office/drawing/2014/main" id="{B3272EA3-C600-441C-BFC9-ACFF90CD4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0">
              <a:extLst>
                <a:ext uri="{FF2B5EF4-FFF2-40B4-BE49-F238E27FC236}">
                  <a16:creationId xmlns:a16="http://schemas.microsoft.com/office/drawing/2014/main" id="{D8731AA3-BC2D-408B-9D72-C804B8B9E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1">
              <a:extLst>
                <a:ext uri="{FF2B5EF4-FFF2-40B4-BE49-F238E27FC236}">
                  <a16:creationId xmlns:a16="http://schemas.microsoft.com/office/drawing/2014/main" id="{BE934A31-790A-459C-A997-670583ADCC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2">
              <a:extLst>
                <a:ext uri="{FF2B5EF4-FFF2-40B4-BE49-F238E27FC236}">
                  <a16:creationId xmlns:a16="http://schemas.microsoft.com/office/drawing/2014/main" id="{241F679B-BBF0-49DA-A9F3-D623BA752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3">
              <a:extLst>
                <a:ext uri="{FF2B5EF4-FFF2-40B4-BE49-F238E27FC236}">
                  <a16:creationId xmlns:a16="http://schemas.microsoft.com/office/drawing/2014/main" id="{0BDC4BE0-E1FF-48B5-A064-70F561454E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4">
              <a:extLst>
                <a:ext uri="{FF2B5EF4-FFF2-40B4-BE49-F238E27FC236}">
                  <a16:creationId xmlns:a16="http://schemas.microsoft.com/office/drawing/2014/main" id="{245FC7BA-96DB-41CB-B43A-8EEE482C3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5">
              <a:extLst>
                <a:ext uri="{FF2B5EF4-FFF2-40B4-BE49-F238E27FC236}">
                  <a16:creationId xmlns:a16="http://schemas.microsoft.com/office/drawing/2014/main" id="{3BBD03A9-646B-40EE-9A27-15297EC93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6">
              <a:extLst>
                <a:ext uri="{FF2B5EF4-FFF2-40B4-BE49-F238E27FC236}">
                  <a16:creationId xmlns:a16="http://schemas.microsoft.com/office/drawing/2014/main" id="{4D738FC2-47B4-4BC9-B109-05C56DC00D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7">
              <a:extLst>
                <a:ext uri="{FF2B5EF4-FFF2-40B4-BE49-F238E27FC236}">
                  <a16:creationId xmlns:a16="http://schemas.microsoft.com/office/drawing/2014/main" id="{148BE0A7-2537-452C-BA13-B78D302CB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8">
              <a:extLst>
                <a:ext uri="{FF2B5EF4-FFF2-40B4-BE49-F238E27FC236}">
                  <a16:creationId xmlns:a16="http://schemas.microsoft.com/office/drawing/2014/main" id="{CF6A9D45-D849-4BF5-BBA0-D7BE29B884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9">
              <a:extLst>
                <a:ext uri="{FF2B5EF4-FFF2-40B4-BE49-F238E27FC236}">
                  <a16:creationId xmlns:a16="http://schemas.microsoft.com/office/drawing/2014/main" id="{13F44E41-B5E8-472D-80F2-4539AD3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0">
              <a:extLst>
                <a:ext uri="{FF2B5EF4-FFF2-40B4-BE49-F238E27FC236}">
                  <a16:creationId xmlns:a16="http://schemas.microsoft.com/office/drawing/2014/main" id="{CE052494-AAF2-4C3C-A072-317B7F987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1">
              <a:extLst>
                <a:ext uri="{FF2B5EF4-FFF2-40B4-BE49-F238E27FC236}">
                  <a16:creationId xmlns:a16="http://schemas.microsoft.com/office/drawing/2014/main" id="{90345C3D-13FE-4815-9563-58A52B457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2">
              <a:extLst>
                <a:ext uri="{FF2B5EF4-FFF2-40B4-BE49-F238E27FC236}">
                  <a16:creationId xmlns:a16="http://schemas.microsoft.com/office/drawing/2014/main" id="{37908D29-2BB3-4D6C-92DB-864F630573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Rectangle 33">
              <a:extLst>
                <a:ext uri="{FF2B5EF4-FFF2-40B4-BE49-F238E27FC236}">
                  <a16:creationId xmlns:a16="http://schemas.microsoft.com/office/drawing/2014/main" id="{174B5792-73C4-4FBF-BAD9-F9A5BBC5916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7" name="Freeform 34">
              <a:extLst>
                <a:ext uri="{FF2B5EF4-FFF2-40B4-BE49-F238E27FC236}">
                  <a16:creationId xmlns:a16="http://schemas.microsoft.com/office/drawing/2014/main" id="{D4741BB8-0638-4A06-85A7-69FE81BC44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5">
              <a:extLst>
                <a:ext uri="{FF2B5EF4-FFF2-40B4-BE49-F238E27FC236}">
                  <a16:creationId xmlns:a16="http://schemas.microsoft.com/office/drawing/2014/main" id="{FBDB982D-6E9A-426E-86B1-69031E104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6">
              <a:extLst>
                <a:ext uri="{FF2B5EF4-FFF2-40B4-BE49-F238E27FC236}">
                  <a16:creationId xmlns:a16="http://schemas.microsoft.com/office/drawing/2014/main" id="{400B8260-9575-48DB-9175-B1C853024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7">
              <a:extLst>
                <a:ext uri="{FF2B5EF4-FFF2-40B4-BE49-F238E27FC236}">
                  <a16:creationId xmlns:a16="http://schemas.microsoft.com/office/drawing/2014/main" id="{52FB1DD3-BAEC-4974-89F5-36B695945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8">
              <a:extLst>
                <a:ext uri="{FF2B5EF4-FFF2-40B4-BE49-F238E27FC236}">
                  <a16:creationId xmlns:a16="http://schemas.microsoft.com/office/drawing/2014/main" id="{E51161AB-FDC1-4703-9C29-C410366B9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9">
              <a:extLst>
                <a:ext uri="{FF2B5EF4-FFF2-40B4-BE49-F238E27FC236}">
                  <a16:creationId xmlns:a16="http://schemas.microsoft.com/office/drawing/2014/main" id="{DE6123AD-33B5-429C-B8F7-DB1A8FDAB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0">
              <a:extLst>
                <a:ext uri="{FF2B5EF4-FFF2-40B4-BE49-F238E27FC236}">
                  <a16:creationId xmlns:a16="http://schemas.microsoft.com/office/drawing/2014/main" id="{8C454A1D-B20A-4994-8C14-EE5DD3B99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1">
              <a:extLst>
                <a:ext uri="{FF2B5EF4-FFF2-40B4-BE49-F238E27FC236}">
                  <a16:creationId xmlns:a16="http://schemas.microsoft.com/office/drawing/2014/main" id="{CFA7BB74-790B-45D7-B94B-DD4D83ED8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2">
              <a:extLst>
                <a:ext uri="{FF2B5EF4-FFF2-40B4-BE49-F238E27FC236}">
                  <a16:creationId xmlns:a16="http://schemas.microsoft.com/office/drawing/2014/main" id="{19BBC3FC-0052-4BDB-8D6A-421E07EE26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3">
              <a:extLst>
                <a:ext uri="{FF2B5EF4-FFF2-40B4-BE49-F238E27FC236}">
                  <a16:creationId xmlns:a16="http://schemas.microsoft.com/office/drawing/2014/main" id="{42A3E4B3-707A-4D0A-BEED-61A77E96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4">
              <a:extLst>
                <a:ext uri="{FF2B5EF4-FFF2-40B4-BE49-F238E27FC236}">
                  <a16:creationId xmlns:a16="http://schemas.microsoft.com/office/drawing/2014/main" id="{089BBE83-D985-45E9-B442-1326F6FBA5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Rectangle 45">
              <a:extLst>
                <a:ext uri="{FF2B5EF4-FFF2-40B4-BE49-F238E27FC236}">
                  <a16:creationId xmlns:a16="http://schemas.microsoft.com/office/drawing/2014/main" id="{FE1B194F-F703-4020-92ED-DBDB5C234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9" name="Freeform 46">
              <a:extLst>
                <a:ext uri="{FF2B5EF4-FFF2-40B4-BE49-F238E27FC236}">
                  <a16:creationId xmlns:a16="http://schemas.microsoft.com/office/drawing/2014/main" id="{D7A22662-B7AF-4857-AD78-716690A26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47">
              <a:extLst>
                <a:ext uri="{FF2B5EF4-FFF2-40B4-BE49-F238E27FC236}">
                  <a16:creationId xmlns:a16="http://schemas.microsoft.com/office/drawing/2014/main" id="{62C16BE5-0C4B-48FC-ABA4-36A8F2DFE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48">
              <a:extLst>
                <a:ext uri="{FF2B5EF4-FFF2-40B4-BE49-F238E27FC236}">
                  <a16:creationId xmlns:a16="http://schemas.microsoft.com/office/drawing/2014/main" id="{C2327DB7-B7F2-4829-909E-A03D62252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49">
              <a:extLst>
                <a:ext uri="{FF2B5EF4-FFF2-40B4-BE49-F238E27FC236}">
                  <a16:creationId xmlns:a16="http://schemas.microsoft.com/office/drawing/2014/main" id="{167918EB-9EB1-413F-8C39-F018CCDCCD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0">
              <a:extLst>
                <a:ext uri="{FF2B5EF4-FFF2-40B4-BE49-F238E27FC236}">
                  <a16:creationId xmlns:a16="http://schemas.microsoft.com/office/drawing/2014/main" id="{B971E245-631A-4364-A177-C1D1B6B4D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1">
              <a:extLst>
                <a:ext uri="{FF2B5EF4-FFF2-40B4-BE49-F238E27FC236}">
                  <a16:creationId xmlns:a16="http://schemas.microsoft.com/office/drawing/2014/main" id="{1D4C1872-66E3-45EB-BDE7-26C02A176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2">
              <a:extLst>
                <a:ext uri="{FF2B5EF4-FFF2-40B4-BE49-F238E27FC236}">
                  <a16:creationId xmlns:a16="http://schemas.microsoft.com/office/drawing/2014/main" id="{D2BC0771-493C-4FEF-958F-859C53924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3">
              <a:extLst>
                <a:ext uri="{FF2B5EF4-FFF2-40B4-BE49-F238E27FC236}">
                  <a16:creationId xmlns:a16="http://schemas.microsoft.com/office/drawing/2014/main" id="{E339169B-1EE1-4E4F-BA0C-BD3AD57FD7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4">
              <a:extLst>
                <a:ext uri="{FF2B5EF4-FFF2-40B4-BE49-F238E27FC236}">
                  <a16:creationId xmlns:a16="http://schemas.microsoft.com/office/drawing/2014/main" id="{BBC80538-8C59-46A3-B187-66C9A6D3F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55">
              <a:extLst>
                <a:ext uri="{FF2B5EF4-FFF2-40B4-BE49-F238E27FC236}">
                  <a16:creationId xmlns:a16="http://schemas.microsoft.com/office/drawing/2014/main" id="{C5F9090C-11D8-4272-815D-11B1911DA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56">
              <a:extLst>
                <a:ext uri="{FF2B5EF4-FFF2-40B4-BE49-F238E27FC236}">
                  <a16:creationId xmlns:a16="http://schemas.microsoft.com/office/drawing/2014/main" id="{A361F786-6FA9-4EAD-81EF-BF4734D466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57">
              <a:extLst>
                <a:ext uri="{FF2B5EF4-FFF2-40B4-BE49-F238E27FC236}">
                  <a16:creationId xmlns:a16="http://schemas.microsoft.com/office/drawing/2014/main" id="{63B2A436-CEC8-477C-ACDD-6E5D2ABBC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58">
              <a:extLst>
                <a:ext uri="{FF2B5EF4-FFF2-40B4-BE49-F238E27FC236}">
                  <a16:creationId xmlns:a16="http://schemas.microsoft.com/office/drawing/2014/main" id="{7FAE92CD-EBFF-4DB4-9F5D-00D33E902E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6" name="Picture 5" descr="A picture containing sky, outdoor, ground, grass&#10;&#10;Description automatically generated">
            <a:extLst>
              <a:ext uri="{FF2B5EF4-FFF2-40B4-BE49-F238E27FC236}">
                <a16:creationId xmlns:a16="http://schemas.microsoft.com/office/drawing/2014/main" id="{04EA1D8C-2AE2-4DFA-840B-13E853BE55FC}"/>
              </a:ext>
            </a:extLst>
          </p:cNvPr>
          <p:cNvPicPr>
            <a:picLocks noChangeAspect="1"/>
          </p:cNvPicPr>
          <p:nvPr/>
        </p:nvPicPr>
        <p:blipFill rotWithShape="1">
          <a:blip r:embed="rId4"/>
          <a:srcRect t="1417"/>
          <a:stretch/>
        </p:blipFill>
        <p:spPr>
          <a:xfrm>
            <a:off x="-5597" y="1"/>
            <a:ext cx="4635583" cy="3427413"/>
          </a:xfrm>
          <a:custGeom>
            <a:avLst/>
            <a:gdLst>
              <a:gd name="connsiteX0" fmla="*/ 0 w 4635583"/>
              <a:gd name="connsiteY0" fmla="*/ 0 h 3427413"/>
              <a:gd name="connsiteX1" fmla="*/ 4635583 w 4635583"/>
              <a:gd name="connsiteY1" fmla="*/ 0 h 3427413"/>
              <a:gd name="connsiteX2" fmla="*/ 4635583 w 4635583"/>
              <a:gd name="connsiteY2" fmla="*/ 3427413 h 3427413"/>
              <a:gd name="connsiteX3" fmla="*/ 0 w 4635583"/>
              <a:gd name="connsiteY3" fmla="*/ 3427413 h 3427413"/>
            </a:gdLst>
            <a:ahLst/>
            <a:cxnLst>
              <a:cxn ang="0">
                <a:pos x="connsiteX0" y="connsiteY0"/>
              </a:cxn>
              <a:cxn ang="0">
                <a:pos x="connsiteX1" y="connsiteY1"/>
              </a:cxn>
              <a:cxn ang="0">
                <a:pos x="connsiteX2" y="connsiteY2"/>
              </a:cxn>
              <a:cxn ang="0">
                <a:pos x="connsiteX3" y="connsiteY3"/>
              </a:cxn>
            </a:cxnLst>
            <a:rect l="l" t="t" r="r" b="b"/>
            <a:pathLst>
              <a:path w="4635583" h="3427413">
                <a:moveTo>
                  <a:pt x="0" y="0"/>
                </a:moveTo>
                <a:lnTo>
                  <a:pt x="4635583" y="0"/>
                </a:lnTo>
                <a:lnTo>
                  <a:pt x="4635583" y="3427413"/>
                </a:lnTo>
                <a:lnTo>
                  <a:pt x="0" y="3427413"/>
                </a:lnTo>
                <a:close/>
              </a:path>
            </a:pathLst>
          </a:custGeom>
        </p:spPr>
      </p:pic>
      <p:pic>
        <p:nvPicPr>
          <p:cNvPr id="8" name="Picture 7" descr="A group of people sitting at a desk&#10;&#10;Description automatically generated">
            <a:extLst>
              <a:ext uri="{FF2B5EF4-FFF2-40B4-BE49-F238E27FC236}">
                <a16:creationId xmlns:a16="http://schemas.microsoft.com/office/drawing/2014/main" id="{DFAD7691-FF6D-4037-8CE9-DC3862C03F0E}"/>
              </a:ext>
            </a:extLst>
          </p:cNvPr>
          <p:cNvPicPr>
            <a:picLocks noChangeAspect="1"/>
          </p:cNvPicPr>
          <p:nvPr/>
        </p:nvPicPr>
        <p:blipFill rotWithShape="1">
          <a:blip r:embed="rId5"/>
          <a:srcRect b="1326"/>
          <a:stretch/>
        </p:blipFill>
        <p:spPr>
          <a:xfrm>
            <a:off x="-5597" y="3427414"/>
            <a:ext cx="4635583" cy="3430587"/>
          </a:xfrm>
          <a:custGeom>
            <a:avLst/>
            <a:gdLst>
              <a:gd name="connsiteX0" fmla="*/ 0 w 4635583"/>
              <a:gd name="connsiteY0" fmla="*/ 0 h 3430587"/>
              <a:gd name="connsiteX1" fmla="*/ 4635583 w 4635583"/>
              <a:gd name="connsiteY1" fmla="*/ 0 h 3430587"/>
              <a:gd name="connsiteX2" fmla="*/ 4635583 w 4635583"/>
              <a:gd name="connsiteY2" fmla="*/ 3430587 h 3430587"/>
              <a:gd name="connsiteX3" fmla="*/ 0 w 4635583"/>
              <a:gd name="connsiteY3" fmla="*/ 3430587 h 3430587"/>
            </a:gdLst>
            <a:ahLst/>
            <a:cxnLst>
              <a:cxn ang="0">
                <a:pos x="connsiteX0" y="connsiteY0"/>
              </a:cxn>
              <a:cxn ang="0">
                <a:pos x="connsiteX1" y="connsiteY1"/>
              </a:cxn>
              <a:cxn ang="0">
                <a:pos x="connsiteX2" y="connsiteY2"/>
              </a:cxn>
              <a:cxn ang="0">
                <a:pos x="connsiteX3" y="connsiteY3"/>
              </a:cxn>
            </a:cxnLst>
            <a:rect l="l" t="t" r="r" b="b"/>
            <a:pathLst>
              <a:path w="4635583" h="3430587">
                <a:moveTo>
                  <a:pt x="0" y="0"/>
                </a:moveTo>
                <a:lnTo>
                  <a:pt x="4635583" y="0"/>
                </a:lnTo>
                <a:lnTo>
                  <a:pt x="4635583" y="3430587"/>
                </a:lnTo>
                <a:lnTo>
                  <a:pt x="0" y="3430587"/>
                </a:lnTo>
                <a:close/>
              </a:path>
            </a:pathLst>
          </a:custGeom>
        </p:spPr>
      </p:pic>
      <p:cxnSp>
        <p:nvCxnSpPr>
          <p:cNvPr id="73" name="Straight Connector 72">
            <a:extLst>
              <a:ext uri="{FF2B5EF4-FFF2-40B4-BE49-F238E27FC236}">
                <a16:creationId xmlns:a16="http://schemas.microsoft.com/office/drawing/2014/main" id="{E104AA93-67FD-43AC-92F9-5840A89E43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5" name="Straight Connector 74">
            <a:extLst>
              <a:ext uri="{FF2B5EF4-FFF2-40B4-BE49-F238E27FC236}">
                <a16:creationId xmlns:a16="http://schemas.microsoft.com/office/drawing/2014/main" id="{95AE1CAD-A877-4C0B-91F7-CA9C684C94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64" idx="1"/>
          </p:cNvCxnSpPr>
          <p:nvPr>
            <p:extLst>
              <p:ext uri="{386F3935-93C4-4BCD-93E2-E3B085C9AB24}">
                <p16:designElem xmlns:p16="http://schemas.microsoft.com/office/powerpoint/2015/main" val="1"/>
              </p:ext>
            </p:extLst>
          </p:nvPr>
        </p:nvCxnSpPr>
        <p:spPr>
          <a:xfrm>
            <a:off x="-5597" y="3427414"/>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Content Placeholder 2">
            <a:extLst>
              <a:ext uri="{FF2B5EF4-FFF2-40B4-BE49-F238E27FC236}">
                <a16:creationId xmlns:a16="http://schemas.microsoft.com/office/drawing/2014/main" id="{72469982-A0A6-427C-87CC-C521DEB191D8}"/>
              </a:ext>
            </a:extLst>
          </p:cNvPr>
          <p:cNvSpPr>
            <a:spLocks noGrp="1"/>
          </p:cNvSpPr>
          <p:nvPr>
            <p:ph idx="1"/>
          </p:nvPr>
        </p:nvSpPr>
        <p:spPr>
          <a:xfrm>
            <a:off x="5491209" y="2249487"/>
            <a:ext cx="5877677" cy="3541714"/>
          </a:xfrm>
        </p:spPr>
        <p:txBody>
          <a:bodyPr>
            <a:normAutofit/>
          </a:bodyPr>
          <a:lstStyle/>
          <a:p>
            <a:r>
              <a:rPr lang="en-US"/>
              <a:t>GitHub: </a:t>
            </a:r>
            <a:r>
              <a:rPr lang="en-US" err="1"/>
              <a:t>marneedear</a:t>
            </a:r>
            <a:endParaRPr lang="en-US"/>
          </a:p>
          <a:p>
            <a:endParaRPr lang="en-US"/>
          </a:p>
          <a:p>
            <a:r>
              <a:rPr lang="en-US"/>
              <a:t>My F# APRS project – FAPRS on GitHub</a:t>
            </a:r>
          </a:p>
          <a:p>
            <a:endParaRPr lang="en-US"/>
          </a:p>
          <a:p>
            <a:r>
              <a:rPr lang="en-US"/>
              <a:t>My Blog: marnee.silvrback.com</a:t>
            </a:r>
          </a:p>
          <a:p>
            <a:endParaRPr lang="en-US"/>
          </a:p>
          <a:p>
            <a:endParaRPr lang="en-US"/>
          </a:p>
        </p:txBody>
      </p:sp>
    </p:spTree>
    <p:extLst>
      <p:ext uri="{BB962C8B-B14F-4D97-AF65-F5344CB8AC3E}">
        <p14:creationId xmlns:p14="http://schemas.microsoft.com/office/powerpoint/2010/main" val="2499956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3" name="Rectangle 5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457D6F0-EA06-4E2D-ACA2-1596D878D496}"/>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dirty="0">
                <a:solidFill>
                  <a:srgbClr val="FFFFFF"/>
                </a:solidFill>
              </a:rPr>
              <a:t>This is my radio station</a:t>
            </a:r>
            <a:endParaRPr lang="en-US" sz="3200" dirty="0"/>
          </a:p>
        </p:txBody>
      </p:sp>
      <p:sp>
        <p:nvSpPr>
          <p:cNvPr id="4" name="Content Placeholder 3">
            <a:extLst>
              <a:ext uri="{FF2B5EF4-FFF2-40B4-BE49-F238E27FC236}">
                <a16:creationId xmlns:a16="http://schemas.microsoft.com/office/drawing/2014/main" id="{AA867FD9-9E8A-4973-BEDE-ED8A2AAF4797}"/>
              </a:ext>
            </a:extLst>
          </p:cNvPr>
          <p:cNvSpPr>
            <a:spLocks noGrp="1"/>
          </p:cNvSpPr>
          <p:nvPr>
            <p:ph sz="half" idx="2"/>
          </p:nvPr>
        </p:nvSpPr>
        <p:spPr>
          <a:xfrm>
            <a:off x="244077" y="2249486"/>
            <a:ext cx="4100989" cy="4356101"/>
          </a:xfrm>
        </p:spPr>
        <p:txBody>
          <a:bodyPr vert="horz" lIns="91440" tIns="45720" rIns="91440" bIns="45720" rtlCol="0" anchor="t">
            <a:normAutofit lnSpcReduction="10000"/>
          </a:bodyPr>
          <a:lstStyle/>
          <a:p>
            <a:r>
              <a:rPr lang="en-US" sz="1800" dirty="0">
                <a:solidFill>
                  <a:srgbClr val="FFFFFF"/>
                </a:solidFill>
              </a:rPr>
              <a:t>YAESU tri-band mobile transceiver</a:t>
            </a:r>
          </a:p>
          <a:p>
            <a:endParaRPr lang="en-US" sz="1800" dirty="0">
              <a:solidFill>
                <a:srgbClr val="FFFFFF"/>
              </a:solidFill>
            </a:endParaRPr>
          </a:p>
          <a:p>
            <a:r>
              <a:rPr lang="en-US" sz="1800" dirty="0" err="1">
                <a:solidFill>
                  <a:srgbClr val="FFFFFF"/>
                </a:solidFill>
              </a:rPr>
              <a:t>SignalLink</a:t>
            </a:r>
            <a:r>
              <a:rPr lang="en-US" sz="1800" dirty="0">
                <a:solidFill>
                  <a:srgbClr val="FFFFFF"/>
                </a:solidFill>
              </a:rPr>
              <a:t> USB Sound Card</a:t>
            </a:r>
          </a:p>
          <a:p>
            <a:endParaRPr lang="en-US" sz="1800" dirty="0">
              <a:solidFill>
                <a:srgbClr val="FFFFFF"/>
              </a:solidFill>
            </a:endParaRPr>
          </a:p>
          <a:p>
            <a:r>
              <a:rPr lang="en-US" sz="1800" dirty="0">
                <a:solidFill>
                  <a:srgbClr val="FFFFFF"/>
                </a:solidFill>
              </a:rPr>
              <a:t>Raspberry Pi 3</a:t>
            </a:r>
          </a:p>
          <a:p>
            <a:endParaRPr lang="en-US" sz="1800" dirty="0">
              <a:solidFill>
                <a:srgbClr val="FFFFFF"/>
              </a:solidFill>
            </a:endParaRPr>
          </a:p>
          <a:p>
            <a:r>
              <a:rPr lang="en-US" sz="1800" dirty="0" err="1">
                <a:solidFill>
                  <a:srgbClr val="FFFFFF"/>
                </a:solidFill>
              </a:rPr>
              <a:t>Baofeng</a:t>
            </a:r>
            <a:r>
              <a:rPr lang="en-US" sz="1800" dirty="0">
                <a:solidFill>
                  <a:srgbClr val="FFFFFF"/>
                </a:solidFill>
              </a:rPr>
              <a:t> dual-band hand-held transceiver</a:t>
            </a:r>
          </a:p>
          <a:p>
            <a:endParaRPr lang="en-US" sz="1800" dirty="0">
              <a:solidFill>
                <a:srgbClr val="FFFFFF"/>
              </a:solidFill>
            </a:endParaRPr>
          </a:p>
          <a:p>
            <a:r>
              <a:rPr lang="en-US" sz="1800" dirty="0">
                <a:solidFill>
                  <a:srgbClr val="FFFFFF"/>
                </a:solidFill>
              </a:rPr>
              <a:t>VHF mobile antenna</a:t>
            </a:r>
          </a:p>
          <a:p>
            <a:endParaRPr lang="en-US" sz="1400" dirty="0">
              <a:solidFill>
                <a:srgbClr val="FFFFFF"/>
              </a:solidFill>
            </a:endParaRPr>
          </a:p>
          <a:p>
            <a:endParaRPr lang="en-US" sz="1400" dirty="0">
              <a:solidFill>
                <a:srgbClr val="FFFFFF"/>
              </a:solidFill>
            </a:endParaRPr>
          </a:p>
        </p:txBody>
      </p:sp>
      <p:grpSp>
        <p:nvGrpSpPr>
          <p:cNvPr id="61" name="Group 60">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2"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3"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4"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Picture 5" descr="A desk with a monitor keyboard and mouse&#10;&#10;Description generated with very high confidence">
            <a:extLst>
              <a:ext uri="{FF2B5EF4-FFF2-40B4-BE49-F238E27FC236}">
                <a16:creationId xmlns:a16="http://schemas.microsoft.com/office/drawing/2014/main" id="{62D41738-FEDB-488C-A3D6-3FF00D9357FD}"/>
              </a:ext>
            </a:extLst>
          </p:cNvPr>
          <p:cNvPicPr>
            <a:picLocks noGrp="1" noChangeAspect="1"/>
          </p:cNvPicPr>
          <p:nvPr>
            <p:ph sz="half" idx="1"/>
          </p:nvPr>
        </p:nvPicPr>
        <p:blipFill>
          <a:blip r:embed="rId4"/>
          <a:stretch>
            <a:fillRect/>
          </a:stretch>
        </p:blipFill>
        <p:spPr>
          <a:xfrm>
            <a:off x="4711778" y="860231"/>
            <a:ext cx="6844045" cy="5133033"/>
          </a:xfrm>
          <a:prstGeom prst="rect">
            <a:avLst/>
          </a:prstGeom>
        </p:spPr>
      </p:pic>
    </p:spTree>
    <p:extLst>
      <p:ext uri="{BB962C8B-B14F-4D97-AF65-F5344CB8AC3E}">
        <p14:creationId xmlns:p14="http://schemas.microsoft.com/office/powerpoint/2010/main" val="113991708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AA66-6CF8-4CB1-B862-80DC64F564F9}"/>
              </a:ext>
            </a:extLst>
          </p:cNvPr>
          <p:cNvSpPr>
            <a:spLocks noGrp="1"/>
          </p:cNvSpPr>
          <p:nvPr>
            <p:ph type="title"/>
          </p:nvPr>
        </p:nvSpPr>
        <p:spPr/>
        <p:txBody>
          <a:bodyPr/>
          <a:lstStyle/>
          <a:p>
            <a:r>
              <a:rPr lang="en-US"/>
              <a:t>Thank YOU</a:t>
            </a:r>
          </a:p>
        </p:txBody>
      </p:sp>
      <p:pic>
        <p:nvPicPr>
          <p:cNvPr id="5" name="Picture 5" descr="A picture containing building, outdoor&#10;&#10;Description generated with high confidence">
            <a:extLst>
              <a:ext uri="{FF2B5EF4-FFF2-40B4-BE49-F238E27FC236}">
                <a16:creationId xmlns:a16="http://schemas.microsoft.com/office/drawing/2014/main" id="{61DD7927-F128-485C-88AF-489706D1DB1A}"/>
              </a:ext>
            </a:extLst>
          </p:cNvPr>
          <p:cNvPicPr>
            <a:picLocks noGrp="1" noChangeAspect="1"/>
          </p:cNvPicPr>
          <p:nvPr>
            <p:ph sz="half" idx="1"/>
          </p:nvPr>
        </p:nvPicPr>
        <p:blipFill>
          <a:blip r:embed="rId3"/>
          <a:stretch>
            <a:fillRect/>
          </a:stretch>
        </p:blipFill>
        <p:spPr>
          <a:xfrm>
            <a:off x="428052" y="2637545"/>
            <a:ext cx="4878387" cy="2908269"/>
          </a:xfrm>
          <a:prstGeom prst="rect">
            <a:avLst/>
          </a:prstGeom>
        </p:spPr>
      </p:pic>
      <p:sp>
        <p:nvSpPr>
          <p:cNvPr id="10" name="Content Placeholder 9">
            <a:extLst>
              <a:ext uri="{FF2B5EF4-FFF2-40B4-BE49-F238E27FC236}">
                <a16:creationId xmlns:a16="http://schemas.microsoft.com/office/drawing/2014/main" id="{72F93D26-FA17-48B5-8B45-27931A4A1071}"/>
              </a:ext>
            </a:extLst>
          </p:cNvPr>
          <p:cNvSpPr>
            <a:spLocks noGrp="1"/>
          </p:cNvSpPr>
          <p:nvPr>
            <p:ph sz="half" idx="2"/>
          </p:nvPr>
        </p:nvSpPr>
        <p:spPr>
          <a:xfrm>
            <a:off x="5486401" y="415042"/>
            <a:ext cx="6322978" cy="6025269"/>
          </a:xfrm>
        </p:spPr>
        <p:txBody>
          <a:bodyPr vert="horz" lIns="91440" tIns="45720" rIns="91440" bIns="45720" rtlCol="0" anchor="t">
            <a:normAutofit/>
          </a:bodyPr>
          <a:lstStyle/>
          <a:p>
            <a:r>
              <a:rPr lang="en-US" sz="3600" dirty="0"/>
              <a:t>Scott </a:t>
            </a:r>
            <a:r>
              <a:rPr lang="en-US" sz="3600" dirty="0" err="1"/>
              <a:t>Wlashcin</a:t>
            </a:r>
            <a:r>
              <a:rPr lang="en-US" sz="3600" dirty="0"/>
              <a:t> </a:t>
            </a:r>
          </a:p>
          <a:p>
            <a:r>
              <a:rPr lang="en-US" sz="3600" dirty="0"/>
              <a:t>Domain Modeling Made Functional</a:t>
            </a:r>
          </a:p>
          <a:p>
            <a:r>
              <a:rPr lang="en-US" sz="3600" dirty="0">
                <a:ea typeface="+mn-lt"/>
                <a:cs typeface="+mn-lt"/>
              </a:rPr>
              <a:t>Bob </a:t>
            </a:r>
            <a:r>
              <a:rPr lang="en-US" sz="3600" dirty="0" err="1">
                <a:ea typeface="+mn-lt"/>
                <a:cs typeface="+mn-lt"/>
              </a:rPr>
              <a:t>Bruninga</a:t>
            </a:r>
            <a:r>
              <a:rPr lang="en-US" sz="3600" dirty="0">
                <a:ea typeface="+mn-lt"/>
                <a:cs typeface="+mn-lt"/>
              </a:rPr>
              <a:t>, WB4APR (APRS)</a:t>
            </a:r>
          </a:p>
          <a:p>
            <a:r>
              <a:rPr lang="en-US" sz="3600" dirty="0">
                <a:ea typeface="+mn-lt"/>
                <a:cs typeface="+mn-lt"/>
              </a:rPr>
              <a:t>WB2OSZ (</a:t>
            </a:r>
            <a:r>
              <a:rPr lang="en-US" sz="3600" dirty="0" err="1">
                <a:ea typeface="+mn-lt"/>
                <a:cs typeface="+mn-lt"/>
              </a:rPr>
              <a:t>DireWolf</a:t>
            </a:r>
            <a:r>
              <a:rPr lang="en-US" sz="3600" dirty="0">
                <a:ea typeface="+mn-lt"/>
                <a:cs typeface="+mn-lt"/>
              </a:rPr>
              <a:t>)</a:t>
            </a:r>
          </a:p>
          <a:p>
            <a:r>
              <a:rPr lang="en-US" sz="3600" dirty="0">
                <a:ea typeface="+mn-lt"/>
                <a:cs typeface="+mn-lt"/>
              </a:rPr>
              <a:t>Julian, KG7SIL </a:t>
            </a:r>
          </a:p>
          <a:p>
            <a:r>
              <a:rPr lang="en-US" sz="3600" dirty="0">
                <a:solidFill>
                  <a:srgbClr val="FFFF00"/>
                </a:solidFill>
                <a:ea typeface="+mn-lt"/>
                <a:cs typeface="+mn-lt"/>
              </a:rPr>
              <a:t>The F# Community!!</a:t>
            </a:r>
          </a:p>
        </p:txBody>
      </p:sp>
    </p:spTree>
    <p:extLst>
      <p:ext uri="{BB962C8B-B14F-4D97-AF65-F5344CB8AC3E}">
        <p14:creationId xmlns:p14="http://schemas.microsoft.com/office/powerpoint/2010/main" val="269903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656534626"/>
              </p:ext>
            </p:extLst>
          </p:nvPr>
        </p:nvGraphicFramePr>
        <p:xfrm>
          <a:off x="1261872" y="475488"/>
          <a:ext cx="9090152" cy="6035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449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13" name="Group 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6" name="Group 1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7" name="Group 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8" name="Group 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06ACE711-3229-4E5B-B90D-9A9FE6A2D22B}"/>
              </a:ext>
            </a:extLst>
          </p:cNvPr>
          <p:cNvSpPr>
            <a:spLocks noGrp="1"/>
          </p:cNvSpPr>
          <p:nvPr>
            <p:ph type="title"/>
          </p:nvPr>
        </p:nvSpPr>
        <p:spPr>
          <a:xfrm>
            <a:off x="1143001" y="1007533"/>
            <a:ext cx="9905998" cy="1092200"/>
          </a:xfrm>
        </p:spPr>
        <p:txBody>
          <a:bodyPr>
            <a:normAutofit/>
          </a:bodyPr>
          <a:lstStyle/>
          <a:p>
            <a:pPr algn="ctr"/>
            <a:r>
              <a:rPr lang="en-US"/>
              <a:t>Digital Mode</a:t>
            </a:r>
            <a:br>
              <a:rPr lang="en-US"/>
            </a:br>
            <a:r>
              <a:rPr lang="en-US"/>
              <a:t>Packet radio</a:t>
            </a:r>
          </a:p>
        </p:txBody>
      </p:sp>
      <p:graphicFrame>
        <p:nvGraphicFramePr>
          <p:cNvPr id="4" name="Diagram 3">
            <a:extLst>
              <a:ext uri="{FF2B5EF4-FFF2-40B4-BE49-F238E27FC236}">
                <a16:creationId xmlns:a16="http://schemas.microsoft.com/office/drawing/2014/main" id="{36EACF43-6DDA-432B-AD27-B2F95850A189}"/>
              </a:ext>
            </a:extLst>
          </p:cNvPr>
          <p:cNvGraphicFramePr/>
          <p:nvPr>
            <p:extLst>
              <p:ext uri="{D42A27DB-BD31-4B8C-83A1-F6EECF244321}">
                <p14:modId xmlns:p14="http://schemas.microsoft.com/office/powerpoint/2010/main" val="885541565"/>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01940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3" name="Group 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6" name="Group 1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7" name="Group 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8" name="Group 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06ACE711-3229-4E5B-B90D-9A9FE6A2D22B}"/>
              </a:ext>
            </a:extLst>
          </p:cNvPr>
          <p:cNvSpPr>
            <a:spLocks noGrp="1"/>
          </p:cNvSpPr>
          <p:nvPr>
            <p:ph type="title"/>
          </p:nvPr>
        </p:nvSpPr>
        <p:spPr>
          <a:xfrm>
            <a:off x="1143001" y="1007533"/>
            <a:ext cx="9905998" cy="1092200"/>
          </a:xfrm>
        </p:spPr>
        <p:txBody>
          <a:bodyPr>
            <a:normAutofit/>
          </a:bodyPr>
          <a:lstStyle/>
          <a:p>
            <a:pPr algn="ctr"/>
            <a:r>
              <a:rPr lang="en-US"/>
              <a:t>APRS defines</a:t>
            </a:r>
          </a:p>
        </p:txBody>
      </p:sp>
      <p:graphicFrame>
        <p:nvGraphicFramePr>
          <p:cNvPr id="4" name="Diagram 3">
            <a:extLst>
              <a:ext uri="{FF2B5EF4-FFF2-40B4-BE49-F238E27FC236}">
                <a16:creationId xmlns:a16="http://schemas.microsoft.com/office/drawing/2014/main" id="{36EACF43-6DDA-432B-AD27-B2F95850A189}"/>
              </a:ext>
            </a:extLst>
          </p:cNvPr>
          <p:cNvGraphicFramePr/>
          <p:nvPr>
            <p:extLst>
              <p:ext uri="{D42A27DB-BD31-4B8C-83A1-F6EECF244321}">
                <p14:modId xmlns:p14="http://schemas.microsoft.com/office/powerpoint/2010/main" val="2749829558"/>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95327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Picture 407" descr="A screenshot of a cell phone&#10;&#10;Description generated with high confidence">
            <a:extLst>
              <a:ext uri="{FF2B5EF4-FFF2-40B4-BE49-F238E27FC236}">
                <a16:creationId xmlns:a16="http://schemas.microsoft.com/office/drawing/2014/main" id="{444EB6EE-2194-48C6-A416-2F97F1F3A2D9}"/>
              </a:ext>
            </a:extLst>
          </p:cNvPr>
          <p:cNvPicPr>
            <a:picLocks noChangeAspect="1"/>
          </p:cNvPicPr>
          <p:nvPr/>
        </p:nvPicPr>
        <p:blipFill>
          <a:blip r:embed="rId3"/>
          <a:stretch>
            <a:fillRect/>
          </a:stretch>
        </p:blipFill>
        <p:spPr>
          <a:xfrm>
            <a:off x="1761067" y="313234"/>
            <a:ext cx="9050866" cy="6330309"/>
          </a:xfrm>
          <a:prstGeom prst="rect">
            <a:avLst/>
          </a:prstGeom>
        </p:spPr>
      </p:pic>
    </p:spTree>
    <p:extLst>
      <p:ext uri="{BB962C8B-B14F-4D97-AF65-F5344CB8AC3E}">
        <p14:creationId xmlns:p14="http://schemas.microsoft.com/office/powerpoint/2010/main" val="23898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8" name="Diagram 1077">
            <a:extLst>
              <a:ext uri="{FF2B5EF4-FFF2-40B4-BE49-F238E27FC236}">
                <a16:creationId xmlns:a16="http://schemas.microsoft.com/office/drawing/2014/main" id="{D3D7B4EC-4F60-4223-914A-D0E162AF9F0D}"/>
              </a:ext>
            </a:extLst>
          </p:cNvPr>
          <p:cNvGraphicFramePr/>
          <p:nvPr>
            <p:extLst>
              <p:ext uri="{D42A27DB-BD31-4B8C-83A1-F6EECF244321}">
                <p14:modId xmlns:p14="http://schemas.microsoft.com/office/powerpoint/2010/main" val="3530850135"/>
              </p:ext>
            </p:extLst>
          </p:nvPr>
        </p:nvGraphicFramePr>
        <p:xfrm>
          <a:off x="1261872" y="249711"/>
          <a:ext cx="9866263" cy="6260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39523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1634</Words>
  <Application>Microsoft Office PowerPoint</Application>
  <PresentationFormat>Widescreen</PresentationFormat>
  <Paragraphs>329</Paragraphs>
  <Slides>40</Slides>
  <Notes>27</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Circuit</vt:lpstr>
      <vt:lpstr>F# and Ham Radio</vt:lpstr>
      <vt:lpstr>PowerPoint Presentation</vt:lpstr>
      <vt:lpstr>PowerPoint Presentation</vt:lpstr>
      <vt:lpstr>This is my radio station</vt:lpstr>
      <vt:lpstr>PowerPoint Presentation</vt:lpstr>
      <vt:lpstr>Digital Mode Packet radio</vt:lpstr>
      <vt:lpstr>APRS defines</vt:lpstr>
      <vt:lpstr>PowerPoint Presentation</vt:lpstr>
      <vt:lpstr>PowerPoint Presentation</vt:lpstr>
      <vt:lpstr>Existing aprs applications/Clients</vt:lpstr>
      <vt:lpstr>opportunity</vt:lpstr>
      <vt:lpstr>Packet Structure</vt:lpstr>
      <vt:lpstr>Dire Wolf</vt:lpstr>
      <vt:lpstr>PowerPoint Presentation</vt:lpstr>
      <vt:lpstr>Hardware    radio  AUDIO CABLE  raspberry pi  USB SOUND CARD</vt:lpstr>
      <vt:lpstr>TNC-2 MoN</vt:lpstr>
      <vt:lpstr>Looks like a lot of   string  formatting  and  parsing ????????</vt:lpstr>
      <vt:lpstr>It's all  string  formatting  and  parsing  Functional DOMAIN MODELING</vt:lpstr>
      <vt:lpstr>Functional domain modeling Sting formatting and parsing</vt:lpstr>
      <vt:lpstr>We need ...</vt:lpstr>
      <vt:lpstr>PowerPoint Presentation</vt:lpstr>
      <vt:lpstr>SENDER&gt;DESTINATION,PATH:INFO</vt:lpstr>
      <vt:lpstr>Constrained type  cannot be empty  and must be 1 - 9 characters</vt:lpstr>
      <vt:lpstr>SENDER&gt;DESTINATION,PATH:INFO</vt:lpstr>
      <vt:lpstr>APRS Data Formats</vt:lpstr>
      <vt:lpstr>Position Report Without Time Stamp</vt:lpstr>
      <vt:lpstr>PowerPoint Presentation</vt:lpstr>
      <vt:lpstr>PowerPoint Presentation</vt:lpstr>
      <vt:lpstr>PowerPoint Presentation</vt:lpstr>
      <vt:lpstr>PowerPoint Presentation</vt:lpstr>
      <vt:lpstr>PowerPoint Presentation</vt:lpstr>
      <vt:lpstr>PowerPoint Presentation</vt:lpstr>
      <vt:lpstr>Get a formatted string</vt:lpstr>
      <vt:lpstr>PARSING STRINGS  Active patterns</vt:lpstr>
      <vt:lpstr>PowerPoint Presentation</vt:lpstr>
      <vt:lpstr>PowerPoint Presentation</vt:lpstr>
      <vt:lpstr>How to use an active pattern</vt:lpstr>
      <vt:lpstr>Result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 and Ham Radio</dc:title>
  <dc:creator>Marnee</dc:creator>
  <cp:lastModifiedBy>Marnee Dearman</cp:lastModifiedBy>
  <cp:revision>24</cp:revision>
  <dcterms:created xsi:type="dcterms:W3CDTF">2019-09-26T04:48:17Z</dcterms:created>
  <dcterms:modified xsi:type="dcterms:W3CDTF">2019-10-17T02:35:27Z</dcterms:modified>
</cp:coreProperties>
</file>